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57" r:id="rId3"/>
    <p:sldId id="258" r:id="rId4"/>
    <p:sldId id="262" r:id="rId5"/>
    <p:sldId id="278" r:id="rId6"/>
    <p:sldId id="279" r:id="rId7"/>
    <p:sldId id="280" r:id="rId8"/>
    <p:sldId id="282" r:id="rId9"/>
    <p:sldId id="281" r:id="rId10"/>
    <p:sldId id="263" r:id="rId11"/>
    <p:sldId id="288" r:id="rId12"/>
    <p:sldId id="289" r:id="rId13"/>
    <p:sldId id="310" r:id="rId14"/>
    <p:sldId id="291" r:id="rId15"/>
    <p:sldId id="300" r:id="rId16"/>
    <p:sldId id="301" r:id="rId17"/>
    <p:sldId id="311" r:id="rId18"/>
    <p:sldId id="312" r:id="rId19"/>
    <p:sldId id="313" r:id="rId20"/>
    <p:sldId id="273" r:id="rId21"/>
    <p:sldId id="266" r:id="rId22"/>
    <p:sldId id="290" r:id="rId23"/>
    <p:sldId id="283" r:id="rId24"/>
    <p:sldId id="287" r:id="rId25"/>
    <p:sldId id="274"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3">
          <p15:clr>
            <a:srgbClr val="A4A3A4"/>
          </p15:clr>
        </p15:guide>
        <p15:guide id="2" pos="385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6FDA"/>
    <a:srgbClr val="056AC4"/>
    <a:srgbClr val="3F7A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4"/>
    <p:restoredTop sz="94674"/>
  </p:normalViewPr>
  <p:slideViewPr>
    <p:cSldViewPr snapToGrid="0" snapToObjects="1" showGuides="1">
      <p:cViewPr varScale="1">
        <p:scale>
          <a:sx n="108" d="100"/>
          <a:sy n="108" d="100"/>
        </p:scale>
        <p:origin x="678" y="96"/>
      </p:cViewPr>
      <p:guideLst>
        <p:guide orient="horz" pos="2193"/>
        <p:guide pos="385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image" Target="../media/image21.emf"/></Relationships>
</file>

<file path=ppt/media/hdphoto1.wdp>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4.jpe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2021/10/27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BFBC02DE-4160-B44A-A0C9-FE6532E32329}" type="datetimeFigureOut">
              <a:rPr kumimoji="1" lang="zh-CN" altLang="en-US" smtClean="0"/>
              <a:t>2021/10/27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437762C2-5698-934A-A246-A792F9374CFD}"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BC02DE-4160-B44A-A0C9-FE6532E32329}" type="datetimeFigureOut">
              <a:rPr kumimoji="1" lang="zh-CN" altLang="en-US" smtClean="0"/>
              <a:t>2021/10/27</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7762C2-5698-934A-A246-A792F9374CFD}"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17.xml"/><Relationship Id="rId7" Type="http://schemas.openxmlformats.org/officeDocument/2006/relationships/tags" Target="../tags/tag21.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tags" Target="../tags/tag20.xml"/><Relationship Id="rId5" Type="http://schemas.openxmlformats.org/officeDocument/2006/relationships/tags" Target="../tags/tag19.xml"/><Relationship Id="rId10" Type="http://schemas.openxmlformats.org/officeDocument/2006/relationships/image" Target="../media/image13.jpeg"/><Relationship Id="rId4" Type="http://schemas.openxmlformats.org/officeDocument/2006/relationships/tags" Target="../tags/tag18.xml"/><Relationship Id="rId9"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xml"/><Relationship Id="rId1" Type="http://schemas.openxmlformats.org/officeDocument/2006/relationships/tags" Target="../tags/tag2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22.emf"/><Relationship Id="rId5" Type="http://schemas.openxmlformats.org/officeDocument/2006/relationships/oleObject" Target="../embeddings/oleObject2.bin"/><Relationship Id="rId4" Type="http://schemas.openxmlformats.org/officeDocument/2006/relationships/image" Target="../media/image21.emf"/></Relationships>
</file>

<file path=ppt/slides/_rels/slide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slideLayout" Target="../slideLayouts/slideLayout7.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62" t="12614" r="62" b="3116"/>
          <a:stretch>
            <a:fillRect/>
          </a:stretch>
        </p:blipFill>
        <p:spPr>
          <a:xfrm>
            <a:off x="0" y="0"/>
            <a:ext cx="12192000" cy="6858000"/>
          </a:xfrm>
          <a:prstGeom prst="rect">
            <a:avLst/>
          </a:prstGeom>
        </p:spPr>
      </p:pic>
      <p:sp>
        <p:nvSpPr>
          <p:cNvPr id="6" name="圆角矩形 5"/>
          <p:cNvSpPr/>
          <p:nvPr/>
        </p:nvSpPr>
        <p:spPr>
          <a:xfrm>
            <a:off x="2197241" y="1261998"/>
            <a:ext cx="7797518" cy="4334005"/>
          </a:xfrm>
          <a:prstGeom prst="roundRect">
            <a:avLst>
              <a:gd name="adj" fmla="val 0"/>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任意形状 7"/>
          <p:cNvSpPr/>
          <p:nvPr/>
        </p:nvSpPr>
        <p:spPr>
          <a:xfrm>
            <a:off x="2457450" y="1476309"/>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任意形状 8"/>
          <p:cNvSpPr/>
          <p:nvPr/>
        </p:nvSpPr>
        <p:spPr>
          <a:xfrm flipH="1" flipV="1">
            <a:off x="8396287" y="4667250"/>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矩形 9"/>
          <p:cNvSpPr/>
          <p:nvPr/>
        </p:nvSpPr>
        <p:spPr>
          <a:xfrm>
            <a:off x="2457450" y="2571750"/>
            <a:ext cx="342900" cy="1928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ïśḷiḓè"/>
          <p:cNvSpPr>
            <a:spLocks noGrp="1"/>
          </p:cNvSpPr>
          <p:nvPr>
            <p:ph type="ctrTitle"/>
          </p:nvPr>
        </p:nvSpPr>
        <p:spPr>
          <a:xfrm>
            <a:off x="1149349" y="1405888"/>
            <a:ext cx="9893301" cy="2923585"/>
          </a:xfrm>
        </p:spPr>
        <p:txBody>
          <a:bodyPr>
            <a:normAutofit/>
          </a:bodyPr>
          <a:lstStyle/>
          <a:p>
            <a:pPr>
              <a:lnSpc>
                <a:spcPct val="100000"/>
              </a:lnSpc>
            </a:pPr>
            <a:r>
              <a:rPr lang="en-US" altLang="zh-CN" sz="2800" b="0" i="1" dirty="0">
                <a:solidFill>
                  <a:schemeClr val="bg1"/>
                </a:solidFill>
                <a:latin typeface="Impact" panose="020B0806030902050204" pitchFamily="34" charset="0"/>
                <a:ea typeface="微软雅黑" panose="020B0503020204020204" charset="-122"/>
              </a:rPr>
              <a:t>SHIERYINYUAN LIBRARY</a:t>
            </a:r>
            <a:br>
              <a:rPr lang="en-US" altLang="zh-CN" sz="2800" b="0" i="1" dirty="0">
                <a:solidFill>
                  <a:schemeClr val="bg1"/>
                </a:solidFill>
                <a:latin typeface="Impact" panose="020B0806030902050204" pitchFamily="34" charset="0"/>
                <a:ea typeface="微软雅黑" panose="020B0503020204020204" charset="-122"/>
              </a:rPr>
            </a:br>
            <a:r>
              <a:rPr lang="zh-CN" altLang="en-US" sz="6600" b="0" i="1" u="sng" dirty="0">
                <a:solidFill>
                  <a:schemeClr val="bg1"/>
                </a:solidFill>
                <a:latin typeface="Impact" panose="020B0806030902050204" pitchFamily="34" charset="0"/>
                <a:ea typeface="微软雅黑" panose="020B0503020204020204" charset="-122"/>
              </a:rPr>
              <a:t>十二因缘图书馆</a:t>
            </a:r>
            <a:br>
              <a:rPr lang="en-US" altLang="zh-CN" sz="6600" b="0" u="sng" dirty="0">
                <a:solidFill>
                  <a:schemeClr val="bg1"/>
                </a:solidFill>
                <a:latin typeface="Impact" panose="020B0806030902050204" pitchFamily="34" charset="0"/>
                <a:ea typeface="微软雅黑" panose="020B0503020204020204" charset="-122"/>
              </a:rPr>
            </a:br>
            <a:r>
              <a:rPr lang="zh-CN" altLang="en-US" sz="4800" b="1" i="1" dirty="0">
                <a:solidFill>
                  <a:schemeClr val="bg1"/>
                </a:solidFill>
                <a:ea typeface="微软雅黑" panose="020B0503020204020204" charset="-122"/>
              </a:rPr>
              <a:t>软件需求说明书</a:t>
            </a:r>
          </a:p>
        </p:txBody>
      </p:sp>
      <p:sp>
        <p:nvSpPr>
          <p:cNvPr id="2" name="î$ḷiďe"/>
          <p:cNvSpPr>
            <a:spLocks noGrp="1"/>
          </p:cNvSpPr>
          <p:nvPr>
            <p:ph type="subTitle" idx="1"/>
          </p:nvPr>
        </p:nvSpPr>
        <p:spPr>
          <a:xfrm>
            <a:off x="1267459" y="4319947"/>
            <a:ext cx="9893301" cy="558799"/>
          </a:xfrm>
        </p:spPr>
        <p:txBody>
          <a:bodyPr>
            <a:normAutofit/>
          </a:bodyPr>
          <a:lstStyle/>
          <a:p>
            <a:r>
              <a:rPr lang="en-US" altLang="zh-CN" sz="2000" i="1" spc="300" dirty="0">
                <a:solidFill>
                  <a:schemeClr val="bg1"/>
                </a:solidFill>
                <a:ea typeface="微软雅黑" panose="020B0503020204020204" charset="-122"/>
              </a:rPr>
              <a:t>SOFTWARE REQUIREMENT SPECIFICATION</a:t>
            </a:r>
          </a:p>
        </p:txBody>
      </p:sp>
      <p:sp>
        <p:nvSpPr>
          <p:cNvPr id="3" name="文本框 2"/>
          <p:cNvSpPr txBox="1"/>
          <p:nvPr/>
        </p:nvSpPr>
        <p:spPr>
          <a:xfrm>
            <a:off x="7405370" y="4754245"/>
            <a:ext cx="2336800" cy="368300"/>
          </a:xfrm>
          <a:prstGeom prst="rect">
            <a:avLst/>
          </a:prstGeom>
          <a:noFill/>
        </p:spPr>
        <p:txBody>
          <a:bodyPr wrap="square" rtlCol="0">
            <a:spAutoFit/>
          </a:bodyPr>
          <a:lstStyle/>
          <a:p>
            <a:r>
              <a:rPr lang="zh-CN" altLang="en-US">
                <a:solidFill>
                  <a:schemeClr val="bg1"/>
                </a:solidFill>
              </a:rPr>
              <a:t>演讲人：汪芷汀</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5163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一般性约束</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2" name="组 11"/>
          <p:cNvGrpSpPr/>
          <p:nvPr/>
        </p:nvGrpSpPr>
        <p:grpSpPr>
          <a:xfrm>
            <a:off x="803570" y="1788774"/>
            <a:ext cx="2070155" cy="821355"/>
            <a:chOff x="783819" y="4706599"/>
            <a:chExt cx="2070155" cy="821355"/>
          </a:xfrm>
        </p:grpSpPr>
        <p:grpSp>
          <p:nvGrpSpPr>
            <p:cNvPr id="13" name="2"/>
            <p:cNvGrpSpPr/>
            <p:nvPr/>
          </p:nvGrpSpPr>
          <p:grpSpPr>
            <a:xfrm>
              <a:off x="783819" y="4706599"/>
              <a:ext cx="2070155" cy="821355"/>
              <a:chOff x="1011631" y="1601804"/>
              <a:chExt cx="2070155" cy="821355"/>
            </a:xfrm>
          </p:grpSpPr>
          <p:sp>
            <p:nvSpPr>
              <p:cNvPr id="16" name="4"/>
              <p:cNvSpPr/>
              <p:nvPr/>
            </p:nvSpPr>
            <p:spPr>
              <a:xfrm>
                <a:off x="1011631" y="1601804"/>
                <a:ext cx="2070155" cy="8213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3"/>
              <p:cNvSpPr/>
              <p:nvPr/>
            </p:nvSpPr>
            <p:spPr>
              <a:xfrm>
                <a:off x="1059248" y="1655287"/>
                <a:ext cx="189150" cy="189150"/>
              </a:xfrm>
              <a:prstGeom prst="ellipse">
                <a:avLst/>
              </a:prstGeom>
              <a:solidFill>
                <a:schemeClr val="bg1"/>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1"/>
            <p:cNvSpPr/>
            <p:nvPr/>
          </p:nvSpPr>
          <p:spPr bwMode="auto">
            <a:xfrm>
              <a:off x="783819" y="5002715"/>
              <a:ext cx="2070155" cy="52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dirty="0">
                  <a:solidFill>
                    <a:schemeClr val="bg1"/>
                  </a:solidFill>
                </a:rPr>
                <a:t>管理方式</a:t>
              </a:r>
            </a:p>
          </p:txBody>
        </p:sp>
      </p:grpSp>
      <p:sp>
        <p:nvSpPr>
          <p:cNvPr id="4" name="矩形 3"/>
          <p:cNvSpPr/>
          <p:nvPr/>
        </p:nvSpPr>
        <p:spPr>
          <a:xfrm>
            <a:off x="803570" y="4905123"/>
            <a:ext cx="10584860" cy="414020"/>
          </a:xfrm>
          <a:prstGeom prst="rect">
            <a:avLst/>
          </a:prstGeom>
        </p:spPr>
        <p:txBody>
          <a:bodyPr wrap="square">
            <a:spAutoFit/>
          </a:bodyPr>
          <a:lstStyle/>
          <a:p>
            <a:pPr>
              <a:lnSpc>
                <a:spcPct val="150000"/>
              </a:lnSpc>
            </a:pPr>
            <a:r>
              <a:rPr lang="zh-CN" sz="1400" dirty="0">
                <a:solidFill>
                  <a:schemeClr val="tx1">
                    <a:lumMod val="65000"/>
                    <a:lumOff val="35000"/>
                  </a:schemeClr>
                </a:solidFill>
                <a:latin typeface="微软雅黑 Light" panose="020B0502040204020203" charset="-122"/>
                <a:ea typeface="微软雅黑 Light" panose="020B0502040204020203" charset="-122"/>
                <a:cs typeface="微软雅黑 Light" panose="020B0502040204020203" charset="-122"/>
              </a:rPr>
              <a:t>在此仅对设计系统时限制我们的选择的因素做一些一般性描述。而这些项将限定开发者在设计系统时的任选项。</a:t>
            </a:r>
            <a:endParaRPr lang="zh-CN" altLang="en-US" sz="1400" dirty="0">
              <a:solidFill>
                <a:schemeClr val="tx1">
                  <a:lumMod val="65000"/>
                  <a:lumOff val="35000"/>
                </a:schemeClr>
              </a:solidFill>
              <a:latin typeface="微软雅黑 Light" panose="020B0502040204020203" charset="-122"/>
              <a:ea typeface="微软雅黑 Light" panose="020B0502040204020203" charset="-122"/>
              <a:cs typeface="微软雅黑 Light" panose="020B0502040204020203" charset="-122"/>
            </a:endParaRPr>
          </a:p>
        </p:txBody>
      </p:sp>
      <p:grpSp>
        <p:nvGrpSpPr>
          <p:cNvPr id="48" name="组 47"/>
          <p:cNvGrpSpPr/>
          <p:nvPr/>
        </p:nvGrpSpPr>
        <p:grpSpPr>
          <a:xfrm>
            <a:off x="3579248" y="1788774"/>
            <a:ext cx="2070155" cy="821355"/>
            <a:chOff x="783819" y="4706599"/>
            <a:chExt cx="2070155" cy="821355"/>
          </a:xfrm>
        </p:grpSpPr>
        <p:grpSp>
          <p:nvGrpSpPr>
            <p:cNvPr id="49" name="2"/>
            <p:cNvGrpSpPr/>
            <p:nvPr/>
          </p:nvGrpSpPr>
          <p:grpSpPr>
            <a:xfrm>
              <a:off x="783819" y="4706599"/>
              <a:ext cx="2070155" cy="821355"/>
              <a:chOff x="1011631" y="1601804"/>
              <a:chExt cx="2070155" cy="821355"/>
            </a:xfrm>
          </p:grpSpPr>
          <p:sp>
            <p:nvSpPr>
              <p:cNvPr id="51" name="4"/>
              <p:cNvSpPr/>
              <p:nvPr/>
            </p:nvSpPr>
            <p:spPr>
              <a:xfrm>
                <a:off x="1011631" y="1601804"/>
                <a:ext cx="2070155" cy="8213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3"/>
              <p:cNvSpPr/>
              <p:nvPr/>
            </p:nvSpPr>
            <p:spPr>
              <a:xfrm>
                <a:off x="1059248" y="1655287"/>
                <a:ext cx="189150" cy="189150"/>
              </a:xfrm>
              <a:prstGeom prst="ellipse">
                <a:avLst/>
              </a:prstGeom>
              <a:solidFill>
                <a:schemeClr val="bg1"/>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1"/>
            <p:cNvSpPr/>
            <p:nvPr/>
          </p:nvSpPr>
          <p:spPr bwMode="auto">
            <a:xfrm>
              <a:off x="783819" y="5002715"/>
              <a:ext cx="2070155" cy="52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dirty="0">
                  <a:solidFill>
                    <a:schemeClr val="bg1"/>
                  </a:solidFill>
                </a:rPr>
                <a:t>系统适配</a:t>
              </a:r>
            </a:p>
          </p:txBody>
        </p:sp>
      </p:grpSp>
      <p:grpSp>
        <p:nvGrpSpPr>
          <p:cNvPr id="53" name="组 52"/>
          <p:cNvGrpSpPr/>
          <p:nvPr/>
        </p:nvGrpSpPr>
        <p:grpSpPr>
          <a:xfrm>
            <a:off x="6354926" y="1788774"/>
            <a:ext cx="2070155" cy="821355"/>
            <a:chOff x="783819" y="4706599"/>
            <a:chExt cx="2070155" cy="821355"/>
          </a:xfrm>
        </p:grpSpPr>
        <p:grpSp>
          <p:nvGrpSpPr>
            <p:cNvPr id="54" name="2"/>
            <p:cNvGrpSpPr/>
            <p:nvPr/>
          </p:nvGrpSpPr>
          <p:grpSpPr>
            <a:xfrm>
              <a:off x="783819" y="4706599"/>
              <a:ext cx="2070155" cy="821355"/>
              <a:chOff x="1011631" y="1601804"/>
              <a:chExt cx="2070155" cy="821355"/>
            </a:xfrm>
          </p:grpSpPr>
          <p:sp>
            <p:nvSpPr>
              <p:cNvPr id="56" name="4"/>
              <p:cNvSpPr/>
              <p:nvPr/>
            </p:nvSpPr>
            <p:spPr>
              <a:xfrm>
                <a:off x="1011631" y="1601804"/>
                <a:ext cx="2070155" cy="8213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7" name="3"/>
              <p:cNvSpPr/>
              <p:nvPr/>
            </p:nvSpPr>
            <p:spPr>
              <a:xfrm>
                <a:off x="1059248" y="1655287"/>
                <a:ext cx="189150" cy="189150"/>
              </a:xfrm>
              <a:prstGeom prst="ellipse">
                <a:avLst/>
              </a:prstGeom>
              <a:solidFill>
                <a:schemeClr val="bg1"/>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1"/>
            <p:cNvSpPr/>
            <p:nvPr/>
          </p:nvSpPr>
          <p:spPr bwMode="auto">
            <a:xfrm>
              <a:off x="783819" y="5002715"/>
              <a:ext cx="2070155" cy="52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dirty="0">
                  <a:solidFill>
                    <a:schemeClr val="bg1"/>
                  </a:solidFill>
                </a:rPr>
                <a:t>审查功能</a:t>
              </a:r>
            </a:p>
          </p:txBody>
        </p:sp>
      </p:grpSp>
      <p:grpSp>
        <p:nvGrpSpPr>
          <p:cNvPr id="58" name="组 57"/>
          <p:cNvGrpSpPr/>
          <p:nvPr/>
        </p:nvGrpSpPr>
        <p:grpSpPr>
          <a:xfrm>
            <a:off x="9130604" y="1788774"/>
            <a:ext cx="2070155" cy="821355"/>
            <a:chOff x="783819" y="4706599"/>
            <a:chExt cx="2070155" cy="821355"/>
          </a:xfrm>
        </p:grpSpPr>
        <p:grpSp>
          <p:nvGrpSpPr>
            <p:cNvPr id="59" name="2"/>
            <p:cNvGrpSpPr/>
            <p:nvPr/>
          </p:nvGrpSpPr>
          <p:grpSpPr>
            <a:xfrm>
              <a:off x="783819" y="4706599"/>
              <a:ext cx="2070155" cy="821355"/>
              <a:chOff x="1011631" y="1601804"/>
              <a:chExt cx="2070155" cy="821355"/>
            </a:xfrm>
          </p:grpSpPr>
          <p:sp>
            <p:nvSpPr>
              <p:cNvPr id="61" name="4"/>
              <p:cNvSpPr/>
              <p:nvPr/>
            </p:nvSpPr>
            <p:spPr>
              <a:xfrm>
                <a:off x="1011631" y="1601804"/>
                <a:ext cx="2070155" cy="8213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3"/>
              <p:cNvSpPr/>
              <p:nvPr/>
            </p:nvSpPr>
            <p:spPr>
              <a:xfrm>
                <a:off x="1059248" y="1655287"/>
                <a:ext cx="189150" cy="189150"/>
              </a:xfrm>
              <a:prstGeom prst="ellipse">
                <a:avLst/>
              </a:prstGeom>
              <a:solidFill>
                <a:schemeClr val="bg1"/>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0" name="1"/>
            <p:cNvSpPr/>
            <p:nvPr/>
          </p:nvSpPr>
          <p:spPr bwMode="auto">
            <a:xfrm>
              <a:off x="783819" y="5002715"/>
              <a:ext cx="2070155" cy="52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dirty="0">
                  <a:solidFill>
                    <a:schemeClr val="bg1"/>
                  </a:solidFill>
                </a:rPr>
                <a:t>通信协议</a:t>
              </a:r>
            </a:p>
          </p:txBody>
        </p:sp>
      </p:grpSp>
      <p:grpSp>
        <p:nvGrpSpPr>
          <p:cNvPr id="63" name="组 62"/>
          <p:cNvGrpSpPr/>
          <p:nvPr/>
        </p:nvGrpSpPr>
        <p:grpSpPr>
          <a:xfrm>
            <a:off x="803570" y="3327090"/>
            <a:ext cx="2070155" cy="821355"/>
            <a:chOff x="783819" y="4706599"/>
            <a:chExt cx="2070155" cy="821355"/>
          </a:xfrm>
        </p:grpSpPr>
        <p:grpSp>
          <p:nvGrpSpPr>
            <p:cNvPr id="64" name="2"/>
            <p:cNvGrpSpPr/>
            <p:nvPr/>
          </p:nvGrpSpPr>
          <p:grpSpPr>
            <a:xfrm>
              <a:off x="783819" y="4706599"/>
              <a:ext cx="2070155" cy="821355"/>
              <a:chOff x="1011631" y="1601804"/>
              <a:chExt cx="2070155" cy="821355"/>
            </a:xfrm>
          </p:grpSpPr>
          <p:sp>
            <p:nvSpPr>
              <p:cNvPr id="66" name="4"/>
              <p:cNvSpPr/>
              <p:nvPr/>
            </p:nvSpPr>
            <p:spPr>
              <a:xfrm>
                <a:off x="1011631" y="1601804"/>
                <a:ext cx="2070155" cy="8213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7" name="3"/>
              <p:cNvSpPr/>
              <p:nvPr/>
            </p:nvSpPr>
            <p:spPr>
              <a:xfrm>
                <a:off x="1059248" y="1655287"/>
                <a:ext cx="189150" cy="189150"/>
              </a:xfrm>
              <a:prstGeom prst="ellipse">
                <a:avLst/>
              </a:prstGeom>
              <a:solidFill>
                <a:schemeClr val="bg1"/>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1"/>
            <p:cNvSpPr/>
            <p:nvPr/>
          </p:nvSpPr>
          <p:spPr bwMode="auto">
            <a:xfrm>
              <a:off x="783819" y="5002715"/>
              <a:ext cx="2070155" cy="52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dirty="0">
                  <a:solidFill>
                    <a:schemeClr val="bg1"/>
                  </a:solidFill>
                </a:rPr>
                <a:t>控制功能</a:t>
              </a:r>
            </a:p>
          </p:txBody>
        </p:sp>
      </p:grpSp>
      <p:grpSp>
        <p:nvGrpSpPr>
          <p:cNvPr id="68" name="组 67"/>
          <p:cNvGrpSpPr/>
          <p:nvPr/>
        </p:nvGrpSpPr>
        <p:grpSpPr>
          <a:xfrm>
            <a:off x="3579248" y="3327090"/>
            <a:ext cx="2070155" cy="821355"/>
            <a:chOff x="783819" y="4706599"/>
            <a:chExt cx="2070155" cy="821355"/>
          </a:xfrm>
        </p:grpSpPr>
        <p:grpSp>
          <p:nvGrpSpPr>
            <p:cNvPr id="69" name="2"/>
            <p:cNvGrpSpPr/>
            <p:nvPr/>
          </p:nvGrpSpPr>
          <p:grpSpPr>
            <a:xfrm>
              <a:off x="783819" y="4706599"/>
              <a:ext cx="2070155" cy="821355"/>
              <a:chOff x="1011631" y="1601804"/>
              <a:chExt cx="2070155" cy="821355"/>
            </a:xfrm>
          </p:grpSpPr>
          <p:sp>
            <p:nvSpPr>
              <p:cNvPr id="71" name="4"/>
              <p:cNvSpPr/>
              <p:nvPr/>
            </p:nvSpPr>
            <p:spPr>
              <a:xfrm>
                <a:off x="1011631" y="1601804"/>
                <a:ext cx="2070155" cy="8213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2" name="3"/>
              <p:cNvSpPr/>
              <p:nvPr/>
            </p:nvSpPr>
            <p:spPr>
              <a:xfrm>
                <a:off x="1059248" y="1655287"/>
                <a:ext cx="189150" cy="189150"/>
              </a:xfrm>
              <a:prstGeom prst="ellipse">
                <a:avLst/>
              </a:prstGeom>
              <a:solidFill>
                <a:schemeClr val="bg1"/>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1"/>
            <p:cNvSpPr/>
            <p:nvPr/>
          </p:nvSpPr>
          <p:spPr bwMode="auto">
            <a:xfrm>
              <a:off x="783819" y="5002715"/>
              <a:ext cx="2070155" cy="52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dirty="0">
                  <a:solidFill>
                    <a:schemeClr val="bg1"/>
                  </a:solidFill>
                </a:rPr>
                <a:t>与其他应用的接口</a:t>
              </a:r>
            </a:p>
          </p:txBody>
        </p:sp>
      </p:grpSp>
      <p:grpSp>
        <p:nvGrpSpPr>
          <p:cNvPr id="73" name="组 72"/>
          <p:cNvGrpSpPr/>
          <p:nvPr/>
        </p:nvGrpSpPr>
        <p:grpSpPr>
          <a:xfrm>
            <a:off x="6354926" y="3327090"/>
            <a:ext cx="2070155" cy="821355"/>
            <a:chOff x="783819" y="4706599"/>
            <a:chExt cx="2070155" cy="821355"/>
          </a:xfrm>
        </p:grpSpPr>
        <p:grpSp>
          <p:nvGrpSpPr>
            <p:cNvPr id="74" name="2"/>
            <p:cNvGrpSpPr/>
            <p:nvPr/>
          </p:nvGrpSpPr>
          <p:grpSpPr>
            <a:xfrm>
              <a:off x="783819" y="4706599"/>
              <a:ext cx="2070155" cy="821355"/>
              <a:chOff x="1011631" y="1601804"/>
              <a:chExt cx="2070155" cy="821355"/>
            </a:xfrm>
          </p:grpSpPr>
          <p:sp>
            <p:nvSpPr>
              <p:cNvPr id="76" name="4"/>
              <p:cNvSpPr/>
              <p:nvPr/>
            </p:nvSpPr>
            <p:spPr>
              <a:xfrm>
                <a:off x="1011631" y="1601804"/>
                <a:ext cx="2070155" cy="8213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7" name="3"/>
              <p:cNvSpPr/>
              <p:nvPr/>
            </p:nvSpPr>
            <p:spPr>
              <a:xfrm>
                <a:off x="1059248" y="1655287"/>
                <a:ext cx="189150" cy="189150"/>
              </a:xfrm>
              <a:prstGeom prst="ellipse">
                <a:avLst/>
              </a:prstGeom>
              <a:solidFill>
                <a:schemeClr val="bg1"/>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5" name="1"/>
            <p:cNvSpPr/>
            <p:nvPr/>
          </p:nvSpPr>
          <p:spPr bwMode="auto">
            <a:xfrm>
              <a:off x="783819" y="5002715"/>
              <a:ext cx="2070155" cy="52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dirty="0">
                  <a:solidFill>
                    <a:schemeClr val="bg1"/>
                  </a:solidFill>
                </a:rPr>
                <a:t>信息安全及保密性</a:t>
              </a:r>
            </a:p>
          </p:txBody>
        </p:sp>
      </p:grpSp>
      <p:grpSp>
        <p:nvGrpSpPr>
          <p:cNvPr id="78" name="组 77"/>
          <p:cNvGrpSpPr/>
          <p:nvPr/>
        </p:nvGrpSpPr>
        <p:grpSpPr>
          <a:xfrm>
            <a:off x="9130604" y="3327090"/>
            <a:ext cx="2070155" cy="821355"/>
            <a:chOff x="783819" y="4706599"/>
            <a:chExt cx="2070155" cy="821355"/>
          </a:xfrm>
        </p:grpSpPr>
        <p:grpSp>
          <p:nvGrpSpPr>
            <p:cNvPr id="79" name="2"/>
            <p:cNvGrpSpPr/>
            <p:nvPr/>
          </p:nvGrpSpPr>
          <p:grpSpPr>
            <a:xfrm>
              <a:off x="783819" y="4706599"/>
              <a:ext cx="2070155" cy="821355"/>
              <a:chOff x="1011631" y="1601804"/>
              <a:chExt cx="2070155" cy="821355"/>
            </a:xfrm>
          </p:grpSpPr>
          <p:sp>
            <p:nvSpPr>
              <p:cNvPr id="81" name="4"/>
              <p:cNvSpPr/>
              <p:nvPr/>
            </p:nvSpPr>
            <p:spPr>
              <a:xfrm>
                <a:off x="1011631" y="1601804"/>
                <a:ext cx="2070155" cy="8213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2" name="3"/>
              <p:cNvSpPr/>
              <p:nvPr/>
            </p:nvSpPr>
            <p:spPr>
              <a:xfrm>
                <a:off x="1059248" y="1655287"/>
                <a:ext cx="189150" cy="189150"/>
              </a:xfrm>
              <a:prstGeom prst="ellipse">
                <a:avLst/>
              </a:prstGeom>
              <a:solidFill>
                <a:schemeClr val="bg1"/>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0" name="1"/>
            <p:cNvSpPr/>
            <p:nvPr/>
          </p:nvSpPr>
          <p:spPr bwMode="auto">
            <a:xfrm>
              <a:off x="783819" y="5002715"/>
              <a:ext cx="2070155" cy="52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dirty="0">
                  <a:solidFill>
                    <a:schemeClr val="bg1"/>
                  </a:solidFill>
                </a:rPr>
                <a:t>错误处理</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47157" t="-340" r="62" b="59"/>
          <a:stretch>
            <a:fillRect/>
          </a:stretch>
        </p:blipFill>
        <p:spPr>
          <a:xfrm>
            <a:off x="6766560" y="0"/>
            <a:ext cx="5425440" cy="6880642"/>
          </a:xfrm>
          <a:prstGeom prst="rect">
            <a:avLst/>
          </a:prstGeom>
        </p:spPr>
      </p:pic>
      <p:grpSp>
        <p:nvGrpSpPr>
          <p:cNvPr id="35" name="组 34"/>
          <p:cNvGrpSpPr/>
          <p:nvPr/>
        </p:nvGrpSpPr>
        <p:grpSpPr>
          <a:xfrm>
            <a:off x="1469404" y="1840121"/>
            <a:ext cx="8009876" cy="3200400"/>
            <a:chOff x="2197241" y="1261998"/>
            <a:chExt cx="6889609" cy="2752790"/>
          </a:xfrm>
        </p:grpSpPr>
        <p:sp>
          <p:nvSpPr>
            <p:cNvPr id="36" name="圆角矩形 35"/>
            <p:cNvSpPr/>
            <p:nvPr/>
          </p:nvSpPr>
          <p:spPr>
            <a:xfrm>
              <a:off x="2197241" y="1261998"/>
              <a:ext cx="6889609" cy="2752790"/>
            </a:xfrm>
            <a:prstGeom prst="roundRect">
              <a:avLst>
                <a:gd name="adj" fmla="val 0"/>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7" name="任意形状 36"/>
            <p:cNvSpPr/>
            <p:nvPr/>
          </p:nvSpPr>
          <p:spPr>
            <a:xfrm>
              <a:off x="2457450" y="1476309"/>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8" name="任意形状 37"/>
            <p:cNvSpPr/>
            <p:nvPr/>
          </p:nvSpPr>
          <p:spPr>
            <a:xfrm flipH="1" flipV="1">
              <a:off x="7586662" y="3154654"/>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grpSp>
      <p:sp>
        <p:nvSpPr>
          <p:cNvPr id="4" name="文本框 3"/>
          <p:cNvSpPr txBox="1"/>
          <p:nvPr/>
        </p:nvSpPr>
        <p:spPr>
          <a:xfrm>
            <a:off x="2352466" y="2705725"/>
            <a:ext cx="1426210" cy="1445260"/>
          </a:xfrm>
          <a:prstGeom prst="rect">
            <a:avLst/>
          </a:prstGeom>
          <a:noFill/>
        </p:spPr>
        <p:txBody>
          <a:bodyPr wrap="none" rtlCol="0">
            <a:spAutoFit/>
          </a:bodyPr>
          <a:lstStyle/>
          <a:p>
            <a:r>
              <a:rPr kumimoji="1" lang="en-US" altLang="zh-CN" sz="8800" dirty="0">
                <a:solidFill>
                  <a:schemeClr val="bg1"/>
                </a:solidFill>
                <a:latin typeface="微软雅黑 Light" panose="020B0502040204020203" charset="-122"/>
                <a:ea typeface="微软雅黑 Light" panose="020B0502040204020203" charset="-122"/>
                <a:cs typeface="微软雅黑 Light" panose="020B0502040204020203" charset="-122"/>
              </a:rPr>
              <a:t>03</a:t>
            </a:r>
            <a:endParaRPr kumimoji="1" lang="zh-CN" altLang="en-US" sz="8800" dirty="0">
              <a:solidFill>
                <a:schemeClr val="bg1"/>
              </a:solidFill>
              <a:latin typeface="微软雅黑 Light" panose="020B0502040204020203" charset="-122"/>
              <a:ea typeface="微软雅黑 Light" panose="020B0502040204020203" charset="-122"/>
              <a:cs typeface="微软雅黑 Light" panose="020B0502040204020203" charset="-122"/>
            </a:endParaRPr>
          </a:p>
        </p:txBody>
      </p:sp>
      <p:sp>
        <p:nvSpPr>
          <p:cNvPr id="41" name="文本框 40"/>
          <p:cNvSpPr txBox="1"/>
          <p:nvPr/>
        </p:nvSpPr>
        <p:spPr>
          <a:xfrm>
            <a:off x="4224642" y="2918026"/>
            <a:ext cx="1960880" cy="583565"/>
          </a:xfrm>
          <a:prstGeom prst="rect">
            <a:avLst/>
          </a:prstGeom>
          <a:noFill/>
        </p:spPr>
        <p:txBody>
          <a:bodyPr wrap="none" rtlCol="0">
            <a:spAutoFit/>
          </a:bodyPr>
          <a:lstStyle/>
          <a:p>
            <a:r>
              <a:rPr kumimoji="1" lang="zh-CN" altLang="en-US" sz="3200" spc="300" dirty="0">
                <a:solidFill>
                  <a:schemeClr val="bg1"/>
                </a:solidFill>
                <a:latin typeface="微软雅黑" panose="020B0503020204020204" charset="-122"/>
                <a:ea typeface="微软雅黑" panose="020B0503020204020204" charset="-122"/>
                <a:cs typeface="微软雅黑" panose="020B0503020204020204" charset="-122"/>
              </a:rPr>
              <a:t>用户界面</a:t>
            </a:r>
          </a:p>
        </p:txBody>
      </p:sp>
      <p:sp>
        <p:nvSpPr>
          <p:cNvPr id="42" name="矩形 41"/>
          <p:cNvSpPr/>
          <p:nvPr/>
        </p:nvSpPr>
        <p:spPr>
          <a:xfrm>
            <a:off x="4262742" y="3517307"/>
            <a:ext cx="4583384" cy="306705"/>
          </a:xfrm>
          <a:prstGeom prst="rect">
            <a:avLst/>
          </a:prstGeom>
        </p:spPr>
        <p:txBody>
          <a:bodyPr wrap="square">
            <a:spAutoFit/>
          </a:bodyPr>
          <a:lstStyle/>
          <a:p>
            <a:r>
              <a:rPr lang="en-US" altLang="zh-CN" sz="1400" dirty="0">
                <a:solidFill>
                  <a:schemeClr val="bg1">
                    <a:lumMod val="85000"/>
                  </a:schemeClr>
                </a:solidFill>
                <a:latin typeface="STHeiti Light" charset="-122"/>
                <a:ea typeface="STHeiti Light" charset="-122"/>
                <a:cs typeface="STHeiti Light" charset="-122"/>
              </a:rPr>
              <a:t>USER INTERFACE</a:t>
            </a:r>
          </a:p>
        </p:txBody>
      </p:sp>
      <p:cxnSp>
        <p:nvCxnSpPr>
          <p:cNvPr id="10" name="直线连接符 9"/>
          <p:cNvCxnSpPr/>
          <p:nvPr/>
        </p:nvCxnSpPr>
        <p:spPr>
          <a:xfrm>
            <a:off x="3854756" y="3146337"/>
            <a:ext cx="0" cy="58796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用户界面</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2672716" y="5219340"/>
            <a:ext cx="2951354" cy="424180"/>
          </a:xfrm>
          <a:prstGeom prst="rect">
            <a:avLst/>
          </a:prstGeom>
          <a:noFill/>
        </p:spPr>
        <p:txBody>
          <a:bodyPr wrap="square" lIns="65012" tIns="32506" rIns="65012" bIns="32506" rtlCol="0">
            <a:spAutoFit/>
          </a:bodyPr>
          <a:lstStyle/>
          <a:p>
            <a:pPr>
              <a:lnSpc>
                <a:spcPct val="130000"/>
              </a:lnSpc>
            </a:pPr>
            <a:r>
              <a:rPr lang="zh-CN" dirty="0">
                <a:solidFill>
                  <a:schemeClr val="tx1">
                    <a:lumMod val="85000"/>
                    <a:lumOff val="15000"/>
                  </a:schemeClr>
                </a:solidFill>
                <a:latin typeface="Arial" panose="020B0604020202020204" pitchFamily="34" charset="0"/>
                <a:ea typeface="微软雅黑" panose="020B0503020204020204" charset="-122"/>
                <a:cs typeface="Roboto Regular" charset="0"/>
                <a:sym typeface="Arial" panose="020B0604020202020204" pitchFamily="34" charset="0"/>
              </a:rPr>
              <a:t>用户注册界面初稿</a:t>
            </a:r>
          </a:p>
        </p:txBody>
      </p:sp>
      <p:pic>
        <p:nvPicPr>
          <p:cNvPr id="4" name="图片 3"/>
          <p:cNvPicPr>
            <a:picLocks noChangeAspect="1"/>
          </p:cNvPicPr>
          <p:nvPr/>
        </p:nvPicPr>
        <p:blipFill>
          <a:blip r:embed="rId2"/>
          <a:stretch>
            <a:fillRect/>
          </a:stretch>
        </p:blipFill>
        <p:spPr>
          <a:xfrm>
            <a:off x="6852285" y="916940"/>
            <a:ext cx="2957195" cy="3698875"/>
          </a:xfrm>
          <a:prstGeom prst="rect">
            <a:avLst/>
          </a:prstGeom>
        </p:spPr>
      </p:pic>
      <p:pic>
        <p:nvPicPr>
          <p:cNvPr id="5" name="图片 4"/>
          <p:cNvPicPr>
            <a:picLocks noChangeAspect="1"/>
          </p:cNvPicPr>
          <p:nvPr/>
        </p:nvPicPr>
        <p:blipFill>
          <a:blip r:embed="rId3"/>
          <a:stretch>
            <a:fillRect/>
          </a:stretch>
        </p:blipFill>
        <p:spPr>
          <a:xfrm>
            <a:off x="2238375" y="916940"/>
            <a:ext cx="2898140" cy="3664585"/>
          </a:xfrm>
          <a:prstGeom prst="rect">
            <a:avLst/>
          </a:prstGeom>
        </p:spPr>
      </p:pic>
      <p:sp>
        <p:nvSpPr>
          <p:cNvPr id="9" name="文本框 8"/>
          <p:cNvSpPr txBox="1"/>
          <p:nvPr/>
        </p:nvSpPr>
        <p:spPr>
          <a:xfrm>
            <a:off x="7379336" y="5219340"/>
            <a:ext cx="2951354" cy="424180"/>
          </a:xfrm>
          <a:prstGeom prst="rect">
            <a:avLst/>
          </a:prstGeom>
          <a:noFill/>
        </p:spPr>
        <p:txBody>
          <a:bodyPr wrap="square" lIns="65012" tIns="32506" rIns="65012" bIns="32506" rtlCol="0">
            <a:spAutoFit/>
          </a:bodyPr>
          <a:lstStyle/>
          <a:p>
            <a:pPr>
              <a:lnSpc>
                <a:spcPct val="130000"/>
              </a:lnSpc>
            </a:pPr>
            <a:r>
              <a:rPr lang="zh-CN" dirty="0">
                <a:solidFill>
                  <a:schemeClr val="tx1">
                    <a:lumMod val="85000"/>
                    <a:lumOff val="15000"/>
                  </a:schemeClr>
                </a:solidFill>
                <a:latin typeface="Arial" panose="020B0604020202020204" pitchFamily="34" charset="0"/>
                <a:ea typeface="微软雅黑" panose="020B0503020204020204" charset="-122"/>
                <a:cs typeface="Roboto Regular" charset="0"/>
                <a:sym typeface="Arial" panose="020B0604020202020204" pitchFamily="34" charset="0"/>
              </a:rPr>
              <a:t>用户登录界面初稿</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用户界面</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4478021" y="5219340"/>
            <a:ext cx="2951354" cy="424180"/>
          </a:xfrm>
          <a:prstGeom prst="rect">
            <a:avLst/>
          </a:prstGeom>
          <a:noFill/>
        </p:spPr>
        <p:txBody>
          <a:bodyPr wrap="square" lIns="65012" tIns="32506" rIns="65012" bIns="32506" rtlCol="0">
            <a:spAutoFit/>
          </a:bodyPr>
          <a:lstStyle/>
          <a:p>
            <a:pPr>
              <a:lnSpc>
                <a:spcPct val="130000"/>
              </a:lnSpc>
            </a:pPr>
            <a:r>
              <a:rPr lang="en-US" altLang="zh-CN" dirty="0">
                <a:solidFill>
                  <a:schemeClr val="tx1">
                    <a:lumMod val="85000"/>
                    <a:lumOff val="15000"/>
                  </a:schemeClr>
                </a:solidFill>
                <a:latin typeface="Arial" panose="020B0604020202020204" pitchFamily="34" charset="0"/>
                <a:ea typeface="微软雅黑" panose="020B0503020204020204" charset="-122"/>
                <a:cs typeface="Roboto Regular" charset="0"/>
                <a:sym typeface="Arial" panose="020B0604020202020204" pitchFamily="34" charset="0"/>
              </a:rPr>
              <a:t>            </a:t>
            </a:r>
            <a:r>
              <a:rPr lang="zh-CN" dirty="0">
                <a:solidFill>
                  <a:schemeClr val="tx1">
                    <a:lumMod val="85000"/>
                    <a:lumOff val="15000"/>
                  </a:schemeClr>
                </a:solidFill>
                <a:latin typeface="Arial" panose="020B0604020202020204" pitchFamily="34" charset="0"/>
                <a:ea typeface="微软雅黑" panose="020B0503020204020204" charset="-122"/>
                <a:cs typeface="Roboto Regular" charset="0"/>
                <a:sym typeface="Arial" panose="020B0604020202020204" pitchFamily="34" charset="0"/>
              </a:rPr>
              <a:t>管理员界面初稿</a:t>
            </a:r>
          </a:p>
        </p:txBody>
      </p:sp>
      <p:pic>
        <p:nvPicPr>
          <p:cNvPr id="7" name="图片 6"/>
          <p:cNvPicPr>
            <a:picLocks noChangeAspect="1"/>
          </p:cNvPicPr>
          <p:nvPr/>
        </p:nvPicPr>
        <p:blipFill>
          <a:blip r:embed="rId2"/>
          <a:stretch>
            <a:fillRect/>
          </a:stretch>
        </p:blipFill>
        <p:spPr>
          <a:xfrm>
            <a:off x="204470" y="748665"/>
            <a:ext cx="11864340" cy="39338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47157" t="-340" r="62" b="59"/>
          <a:stretch>
            <a:fillRect/>
          </a:stretch>
        </p:blipFill>
        <p:spPr>
          <a:xfrm>
            <a:off x="6766560" y="0"/>
            <a:ext cx="5425440" cy="6880642"/>
          </a:xfrm>
          <a:prstGeom prst="rect">
            <a:avLst/>
          </a:prstGeom>
        </p:spPr>
      </p:pic>
      <p:grpSp>
        <p:nvGrpSpPr>
          <p:cNvPr id="35" name="组 34"/>
          <p:cNvGrpSpPr/>
          <p:nvPr/>
        </p:nvGrpSpPr>
        <p:grpSpPr>
          <a:xfrm>
            <a:off x="1469404" y="1840121"/>
            <a:ext cx="8009876" cy="3200400"/>
            <a:chOff x="2197241" y="1261998"/>
            <a:chExt cx="6889609" cy="2752790"/>
          </a:xfrm>
        </p:grpSpPr>
        <p:sp>
          <p:nvSpPr>
            <p:cNvPr id="36" name="圆角矩形 35"/>
            <p:cNvSpPr/>
            <p:nvPr/>
          </p:nvSpPr>
          <p:spPr>
            <a:xfrm>
              <a:off x="2197241" y="1261998"/>
              <a:ext cx="6889609" cy="2752790"/>
            </a:xfrm>
            <a:prstGeom prst="roundRect">
              <a:avLst>
                <a:gd name="adj" fmla="val 0"/>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7" name="任意形状 36"/>
            <p:cNvSpPr/>
            <p:nvPr/>
          </p:nvSpPr>
          <p:spPr>
            <a:xfrm>
              <a:off x="2457450" y="1476309"/>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8" name="任意形状 37"/>
            <p:cNvSpPr/>
            <p:nvPr/>
          </p:nvSpPr>
          <p:spPr>
            <a:xfrm flipH="1" flipV="1">
              <a:off x="7586662" y="3154654"/>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grpSp>
      <p:sp>
        <p:nvSpPr>
          <p:cNvPr id="4" name="文本框 3"/>
          <p:cNvSpPr txBox="1"/>
          <p:nvPr/>
        </p:nvSpPr>
        <p:spPr>
          <a:xfrm>
            <a:off x="2352466" y="2705725"/>
            <a:ext cx="1445260" cy="1445260"/>
          </a:xfrm>
          <a:prstGeom prst="rect">
            <a:avLst/>
          </a:prstGeom>
          <a:noFill/>
        </p:spPr>
        <p:txBody>
          <a:bodyPr wrap="none" rtlCol="0">
            <a:spAutoFit/>
          </a:bodyPr>
          <a:lstStyle/>
          <a:p>
            <a:r>
              <a:rPr kumimoji="1" lang="en-US" altLang="zh-CN" sz="8800" dirty="0">
                <a:solidFill>
                  <a:schemeClr val="bg1"/>
                </a:solidFill>
                <a:latin typeface="微软雅黑 Light" panose="020B0502040204020203" charset="-122"/>
                <a:ea typeface="微软雅黑 Light" panose="020B0502040204020203" charset="-122"/>
                <a:cs typeface="微软雅黑 Light" panose="020B0502040204020203" charset="-122"/>
              </a:rPr>
              <a:t>04</a:t>
            </a:r>
            <a:endParaRPr kumimoji="1" lang="zh-CN" altLang="en-US" sz="8800" dirty="0">
              <a:solidFill>
                <a:schemeClr val="bg1"/>
              </a:solidFill>
              <a:latin typeface="微软雅黑 Light" panose="020B0502040204020203" charset="-122"/>
              <a:ea typeface="微软雅黑 Light" panose="020B0502040204020203" charset="-122"/>
              <a:cs typeface="微软雅黑 Light" panose="020B0502040204020203" charset="-122"/>
            </a:endParaRPr>
          </a:p>
        </p:txBody>
      </p:sp>
      <p:sp>
        <p:nvSpPr>
          <p:cNvPr id="41" name="文本框 40"/>
          <p:cNvSpPr txBox="1"/>
          <p:nvPr/>
        </p:nvSpPr>
        <p:spPr>
          <a:xfrm>
            <a:off x="4224642" y="2918026"/>
            <a:ext cx="1960880" cy="583565"/>
          </a:xfrm>
          <a:prstGeom prst="rect">
            <a:avLst/>
          </a:prstGeom>
          <a:noFill/>
        </p:spPr>
        <p:txBody>
          <a:bodyPr wrap="none" rtlCol="0">
            <a:spAutoFit/>
          </a:bodyPr>
          <a:lstStyle/>
          <a:p>
            <a:r>
              <a:rPr kumimoji="1" lang="zh-CN" altLang="en-US" sz="3200" spc="300" dirty="0">
                <a:solidFill>
                  <a:schemeClr val="bg1"/>
                </a:solidFill>
                <a:latin typeface="微软雅黑" panose="020B0503020204020204" charset="-122"/>
                <a:ea typeface="微软雅黑" panose="020B0503020204020204" charset="-122"/>
                <a:cs typeface="微软雅黑" panose="020B0503020204020204" charset="-122"/>
              </a:rPr>
              <a:t>需求分析</a:t>
            </a:r>
          </a:p>
        </p:txBody>
      </p:sp>
      <p:sp>
        <p:nvSpPr>
          <p:cNvPr id="42" name="矩形 41"/>
          <p:cNvSpPr/>
          <p:nvPr/>
        </p:nvSpPr>
        <p:spPr>
          <a:xfrm>
            <a:off x="4262742" y="3517307"/>
            <a:ext cx="4583384" cy="306705"/>
          </a:xfrm>
          <a:prstGeom prst="rect">
            <a:avLst/>
          </a:prstGeom>
        </p:spPr>
        <p:txBody>
          <a:bodyPr wrap="square">
            <a:spAutoFit/>
          </a:bodyPr>
          <a:lstStyle/>
          <a:p>
            <a:r>
              <a:rPr lang="en-US" altLang="zh-CN" sz="1400" dirty="0">
                <a:solidFill>
                  <a:schemeClr val="bg1">
                    <a:lumMod val="85000"/>
                  </a:schemeClr>
                </a:solidFill>
                <a:latin typeface="STHeiti Light" charset="-122"/>
                <a:ea typeface="STHeiti Light" charset="-122"/>
                <a:cs typeface="STHeiti Light" charset="-122"/>
              </a:rPr>
              <a:t>DEMAND ANALYSIS</a:t>
            </a:r>
          </a:p>
        </p:txBody>
      </p:sp>
      <p:cxnSp>
        <p:nvCxnSpPr>
          <p:cNvPr id="10" name="直线连接符 9"/>
          <p:cNvCxnSpPr/>
          <p:nvPr/>
        </p:nvCxnSpPr>
        <p:spPr>
          <a:xfrm>
            <a:off x="3854756" y="3146337"/>
            <a:ext cx="0" cy="58796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6"/>
          <p:cNvSpPr txBox="1"/>
          <p:nvPr>
            <p:custDataLst>
              <p:tags r:id="rId2"/>
            </p:custDataLst>
          </p:nvPr>
        </p:nvSpPr>
        <p:spPr>
          <a:xfrm>
            <a:off x="6281256" y="1092621"/>
            <a:ext cx="5088419" cy="565146"/>
          </a:xfrm>
          <a:prstGeom prst="rect">
            <a:avLst/>
          </a:prstGeom>
          <a:noFill/>
          <a:ln w="3175">
            <a:noFill/>
            <a:prstDash val="dash"/>
          </a:ln>
        </p:spPr>
        <p:txBody>
          <a:bodyPr wrap="square" lIns="72000" tIns="36000" rIns="72000" bIns="36000" anchor="t" anchorCtr="0">
            <a:spAutoFit/>
          </a:bodyPr>
          <a:lstStyle>
            <a:lvl1pPr algn="l" defTabSz="913765" rtl="0" eaLnBrk="1" latinLnBrk="0" hangingPunct="1">
              <a:lnSpc>
                <a:spcPct val="90000"/>
              </a:lnSpc>
              <a:spcBef>
                <a:spcPct val="0"/>
              </a:spcBef>
              <a:buNone/>
              <a:defRPr lang="en-US" sz="2745" b="0" kern="1200" cap="none" spc="-49" baseline="0" dirty="0" smtClean="0">
                <a:ln w="3175">
                  <a:noFill/>
                </a:ln>
                <a:solidFill>
                  <a:srgbClr val="3C3C41"/>
                </a:solidFill>
                <a:effectLst/>
                <a:latin typeface="Arial" panose="020B0604020202020204" pitchFamily="34" charset="0"/>
                <a:ea typeface="微软雅黑" panose="020B0503020204020204" charset="-122"/>
                <a:cs typeface="Segoe UI" panose="020B0502040204020203" pitchFamily="34" charset="0"/>
              </a:defRPr>
            </a:lvl1pPr>
          </a:lstStyle>
          <a:p>
            <a:pPr lvl="0">
              <a:lnSpc>
                <a:spcPct val="100000"/>
              </a:lnSpc>
              <a:spcAft>
                <a:spcPts val="800"/>
              </a:spcAft>
              <a:defRPr/>
            </a:pPr>
            <a:r>
              <a:rPr lang="zh-CN" altLang="en-US" sz="3200" b="1" spc="300" dirty="0">
                <a:ln w="3175">
                  <a:noFill/>
                  <a:prstDash val="dash"/>
                </a:ln>
                <a:latin typeface="Arial" panose="020B0604020202020204" pitchFamily="34" charset="0"/>
                <a:ea typeface="微软雅黑" panose="020B0503020204020204" charset="-122"/>
                <a:cs typeface="微软雅黑" panose="020B0503020204020204" charset="-122"/>
              </a:rPr>
              <a:t>管理员</a:t>
            </a:r>
          </a:p>
        </p:txBody>
      </p:sp>
      <p:sp>
        <p:nvSpPr>
          <p:cNvPr id="40" name="Title 6"/>
          <p:cNvSpPr txBox="1"/>
          <p:nvPr>
            <p:custDataLst>
              <p:tags r:id="rId3"/>
            </p:custDataLst>
          </p:nvPr>
        </p:nvSpPr>
        <p:spPr>
          <a:xfrm>
            <a:off x="6281255" y="1736243"/>
            <a:ext cx="5088419" cy="1153998"/>
          </a:xfrm>
          <a:prstGeom prst="rect">
            <a:avLst/>
          </a:prstGeom>
          <a:noFill/>
          <a:ln w="3175">
            <a:noFill/>
            <a:prstDash val="dash"/>
          </a:ln>
        </p:spPr>
        <p:txBody>
          <a:bodyPr wrap="square" lIns="72000" tIns="36000" rIns="72000" bIns="36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rgbClr val="3C3C41"/>
                </a:solidFill>
                <a:effectLst/>
                <a:latin typeface="Arial" panose="020B0604020202020204" pitchFamily="34" charset="0"/>
                <a:ea typeface="微软雅黑" panose="020B0503020204020204" charset="-122"/>
                <a:cs typeface="Segoe UI" panose="020B0502040204020203" pitchFamily="34" charset="0"/>
              </a:defRPr>
            </a:lvl1pPr>
          </a:lstStyle>
          <a:p>
            <a:pPr>
              <a:lnSpc>
                <a:spcPct val="130000"/>
              </a:lnSpc>
              <a:spcAft>
                <a:spcPts val="800"/>
              </a:spcAft>
            </a:pPr>
            <a:r>
              <a:rPr lang="zh-CN" altLang="en-US" sz="1800" b="0" i="0" dirty="0">
                <a:solidFill>
                  <a:srgbClr val="000000"/>
                </a:solidFill>
                <a:effectLst/>
                <a:latin typeface="Times New Roman" panose="02020603050405020304" pitchFamily="18" charset="0"/>
              </a:rPr>
              <a:t>也就是本小组成员。主要需求为方便且有效的对用户和上架的书籍进行操作和管理。</a:t>
            </a:r>
          </a:p>
        </p:txBody>
      </p:sp>
      <p:sp>
        <p:nvSpPr>
          <p:cNvPr id="42" name="Title 6"/>
          <p:cNvSpPr txBox="1"/>
          <p:nvPr>
            <p:custDataLst>
              <p:tags r:id="rId4"/>
            </p:custDataLst>
          </p:nvPr>
        </p:nvSpPr>
        <p:spPr>
          <a:xfrm>
            <a:off x="1055405" y="4097430"/>
            <a:ext cx="5088419" cy="565146"/>
          </a:xfrm>
          <a:prstGeom prst="rect">
            <a:avLst/>
          </a:prstGeom>
          <a:noFill/>
          <a:ln w="3175">
            <a:noFill/>
            <a:prstDash val="dash"/>
          </a:ln>
        </p:spPr>
        <p:txBody>
          <a:bodyPr wrap="square" lIns="72000" tIns="36000" rIns="72000" bIns="36000" anchor="t" anchorCtr="0">
            <a:spAutoFit/>
          </a:bodyPr>
          <a:lstStyle>
            <a:lvl1pPr algn="l" defTabSz="913765" rtl="0" eaLnBrk="1" latinLnBrk="0" hangingPunct="1">
              <a:lnSpc>
                <a:spcPct val="90000"/>
              </a:lnSpc>
              <a:spcBef>
                <a:spcPct val="0"/>
              </a:spcBef>
              <a:buNone/>
              <a:defRPr lang="en-US" sz="2745" b="0" kern="1200" cap="none" spc="-49" baseline="0" dirty="0" smtClean="0">
                <a:ln w="3175">
                  <a:noFill/>
                </a:ln>
                <a:solidFill>
                  <a:srgbClr val="3C3C41"/>
                </a:solidFill>
                <a:effectLst/>
                <a:latin typeface="Arial" panose="020B0604020202020204" pitchFamily="34" charset="0"/>
                <a:ea typeface="微软雅黑" panose="020B0503020204020204" charset="-122"/>
                <a:cs typeface="Segoe UI" panose="020B0502040204020203" pitchFamily="34" charset="0"/>
              </a:defRPr>
            </a:lvl1pPr>
          </a:lstStyle>
          <a:p>
            <a:pPr lvl="0">
              <a:lnSpc>
                <a:spcPct val="100000"/>
              </a:lnSpc>
              <a:spcAft>
                <a:spcPts val="800"/>
              </a:spcAft>
              <a:defRPr/>
            </a:pPr>
            <a:r>
              <a:rPr lang="zh-CN" altLang="en-US" sz="3200" b="1" spc="300" dirty="0">
                <a:ln w="3175">
                  <a:noFill/>
                  <a:prstDash val="dash"/>
                </a:ln>
                <a:latin typeface="Arial" panose="020B0604020202020204" pitchFamily="34" charset="0"/>
                <a:ea typeface="微软雅黑" panose="020B0503020204020204" charset="-122"/>
                <a:cs typeface="微软雅黑" panose="020B0503020204020204" charset="-122"/>
              </a:rPr>
              <a:t>目标用户</a:t>
            </a:r>
          </a:p>
        </p:txBody>
      </p:sp>
      <p:sp>
        <p:nvSpPr>
          <p:cNvPr id="43" name="Title 6"/>
          <p:cNvSpPr txBox="1"/>
          <p:nvPr>
            <p:custDataLst>
              <p:tags r:id="rId5"/>
            </p:custDataLst>
          </p:nvPr>
        </p:nvSpPr>
        <p:spPr>
          <a:xfrm>
            <a:off x="1055404" y="4741052"/>
            <a:ext cx="5088419" cy="1153998"/>
          </a:xfrm>
          <a:prstGeom prst="rect">
            <a:avLst/>
          </a:prstGeom>
          <a:noFill/>
          <a:ln w="3175">
            <a:noFill/>
            <a:prstDash val="dash"/>
          </a:ln>
        </p:spPr>
        <p:txBody>
          <a:bodyPr wrap="square" lIns="72000" tIns="36000" rIns="72000" bIns="36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rgbClr val="3C3C41"/>
                </a:solidFill>
                <a:effectLst/>
                <a:latin typeface="Arial" panose="020B0604020202020204" pitchFamily="34" charset="0"/>
                <a:ea typeface="微软雅黑" panose="020B0503020204020204" charset="-122"/>
                <a:cs typeface="Segoe UI" panose="020B0502040204020203" pitchFamily="34" charset="0"/>
              </a:defRPr>
            </a:lvl1pPr>
          </a:lstStyle>
          <a:p>
            <a:pPr marL="0" marR="0" algn="just">
              <a:spcBef>
                <a:spcPts val="0"/>
              </a:spcBef>
              <a:spcAft>
                <a:spcPts val="0"/>
              </a:spcAft>
            </a:pPr>
            <a:r>
              <a:rPr lang="zh-CN" altLang="en-US" sz="1800" b="0" i="0" dirty="0">
                <a:solidFill>
                  <a:srgbClr val="000000"/>
                </a:solidFill>
                <a:effectLst/>
                <a:latin typeface="Times New Roman" panose="02020603050405020304" pitchFamily="18" charset="0"/>
              </a:rPr>
              <a:t>主要群体为本校师生。在以经济的方式获取想要的书之外，核心需求是感兴趣的书籍和系统操作上的便捷。</a:t>
            </a:r>
          </a:p>
        </p:txBody>
      </p:sp>
      <p:pic>
        <p:nvPicPr>
          <p:cNvPr id="3" name="图片 2"/>
          <p:cNvPicPr>
            <a:picLocks noChangeAspect="1"/>
          </p:cNvPicPr>
          <p:nvPr>
            <p:custDataLst>
              <p:tags r:id="rId6"/>
            </p:custDataLst>
          </p:nvPr>
        </p:nvPicPr>
        <p:blipFill>
          <a:blip r:embed="rId9">
            <a:extLst>
              <a:ext uri="{28A0092B-C50C-407E-A947-70E740481C1C}">
                <a14:useLocalDpi xmlns:a14="http://schemas.microsoft.com/office/drawing/2010/main" val="0"/>
              </a:ext>
            </a:extLst>
          </a:blip>
          <a:stretch>
            <a:fillRect/>
          </a:stretch>
        </p:blipFill>
        <p:spPr>
          <a:xfrm>
            <a:off x="990139" y="1092621"/>
            <a:ext cx="4663440" cy="2200656"/>
          </a:xfrm>
          <a:prstGeom prst="rect">
            <a:avLst/>
          </a:prstGeom>
        </p:spPr>
      </p:pic>
      <p:pic>
        <p:nvPicPr>
          <p:cNvPr id="5" name="图片 4"/>
          <p:cNvPicPr>
            <a:picLocks noChangeAspect="1"/>
          </p:cNvPicPr>
          <p:nvPr>
            <p:custDataLst>
              <p:tags r:id="rId7"/>
            </p:custDataLst>
          </p:nvPr>
        </p:nvPicPr>
        <p:blipFill>
          <a:blip r:embed="rId10">
            <a:extLst>
              <a:ext uri="{28A0092B-C50C-407E-A947-70E740481C1C}">
                <a14:useLocalDpi xmlns:a14="http://schemas.microsoft.com/office/drawing/2010/main" val="0"/>
              </a:ext>
            </a:extLst>
          </a:blip>
          <a:stretch>
            <a:fillRect/>
          </a:stretch>
        </p:blipFill>
        <p:spPr>
          <a:xfrm>
            <a:off x="6475695" y="3697950"/>
            <a:ext cx="4660900" cy="2197100"/>
          </a:xfrm>
          <a:prstGeom prst="rect">
            <a:avLst/>
          </a:prstGeom>
        </p:spPr>
      </p:pic>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用户类型</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ustDataLst>
      <p:tags r:id="rId1"/>
    </p:custData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功能需求</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AutoShape 1"/>
          <p:cNvSpPr>
            <a:spLocks noChangeAspect="1" noChangeArrowheads="1"/>
          </p:cNvSpPr>
          <p:nvPr/>
        </p:nvSpPr>
        <p:spPr bwMode="auto">
          <a:xfrm>
            <a:off x="0" y="0"/>
            <a:ext cx="5276850" cy="3657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5" name="图片 4"/>
          <p:cNvPicPr>
            <a:picLocks noChangeAspect="1"/>
          </p:cNvPicPr>
          <p:nvPr>
            <p:custDataLst>
              <p:tags r:id="rId1"/>
            </p:custDataLst>
          </p:nvPr>
        </p:nvPicPr>
        <p:blipFill>
          <a:blip r:embed="rId3"/>
          <a:stretch>
            <a:fillRect/>
          </a:stretch>
        </p:blipFill>
        <p:spPr>
          <a:xfrm>
            <a:off x="1877060" y="509905"/>
            <a:ext cx="8437880" cy="58388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功能需求</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AutoShape 1"/>
          <p:cNvSpPr>
            <a:spLocks noChangeAspect="1" noChangeArrowheads="1"/>
          </p:cNvSpPr>
          <p:nvPr/>
        </p:nvSpPr>
        <p:spPr bwMode="auto">
          <a:xfrm>
            <a:off x="0" y="0"/>
            <a:ext cx="5276850" cy="3657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6" name="图片 5"/>
          <p:cNvPicPr>
            <a:picLocks noChangeAspect="1"/>
          </p:cNvPicPr>
          <p:nvPr/>
        </p:nvPicPr>
        <p:blipFill>
          <a:blip r:embed="rId2"/>
          <a:stretch>
            <a:fillRect/>
          </a:stretch>
        </p:blipFill>
        <p:spPr>
          <a:xfrm>
            <a:off x="798830" y="660400"/>
            <a:ext cx="10594975" cy="5062855"/>
          </a:xfrm>
          <a:prstGeom prst="rect">
            <a:avLst/>
          </a:prstGeom>
        </p:spPr>
      </p:pic>
      <p:sp>
        <p:nvSpPr>
          <p:cNvPr id="7" name="文本框 6"/>
          <p:cNvSpPr txBox="1"/>
          <p:nvPr/>
        </p:nvSpPr>
        <p:spPr>
          <a:xfrm>
            <a:off x="4528185" y="6077585"/>
            <a:ext cx="5757545" cy="368300"/>
          </a:xfrm>
          <a:prstGeom prst="rect">
            <a:avLst/>
          </a:prstGeom>
          <a:noFill/>
        </p:spPr>
        <p:txBody>
          <a:bodyPr wrap="square" rtlCol="0">
            <a:spAutoFit/>
          </a:bodyPr>
          <a:lstStyle/>
          <a:p>
            <a:r>
              <a:rPr lang="zh-CN" altLang="en-US" dirty="0"/>
              <a:t>※所有数据字典可于</a:t>
            </a:r>
            <a:r>
              <a:rPr lang="en-US" altLang="zh-CN" dirty="0"/>
              <a:t>SRS</a:t>
            </a:r>
            <a:r>
              <a:rPr lang="zh-CN" altLang="en-US" dirty="0"/>
              <a:t>中查看</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功能需求</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AutoShape 1"/>
          <p:cNvSpPr>
            <a:spLocks noChangeAspect="1" noChangeArrowheads="1"/>
          </p:cNvSpPr>
          <p:nvPr/>
        </p:nvSpPr>
        <p:spPr bwMode="auto">
          <a:xfrm>
            <a:off x="0" y="0"/>
            <a:ext cx="5276850" cy="3657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5" name="图片 4"/>
          <p:cNvPicPr>
            <a:picLocks noChangeAspect="1"/>
          </p:cNvPicPr>
          <p:nvPr/>
        </p:nvPicPr>
        <p:blipFill>
          <a:blip r:embed="rId2"/>
          <a:stretch>
            <a:fillRect/>
          </a:stretch>
        </p:blipFill>
        <p:spPr>
          <a:xfrm>
            <a:off x="1169035" y="1173480"/>
            <a:ext cx="9853295" cy="4958080"/>
          </a:xfrm>
          <a:prstGeom prst="rect">
            <a:avLst/>
          </a:prstGeom>
        </p:spPr>
      </p:pic>
      <p:sp>
        <p:nvSpPr>
          <p:cNvPr id="6" name="文本框 5"/>
          <p:cNvSpPr txBox="1"/>
          <p:nvPr/>
        </p:nvSpPr>
        <p:spPr>
          <a:xfrm>
            <a:off x="5440680" y="599440"/>
            <a:ext cx="2633980" cy="398780"/>
          </a:xfrm>
          <a:prstGeom prst="rect">
            <a:avLst/>
          </a:prstGeom>
          <a:noFill/>
        </p:spPr>
        <p:txBody>
          <a:bodyPr wrap="square" rtlCol="0">
            <a:spAutoFit/>
          </a:bodyPr>
          <a:lstStyle/>
          <a:p>
            <a:r>
              <a:rPr lang="zh-CN" altLang="en-US" sz="2000">
                <a:solidFill>
                  <a:srgbClr val="FFC000"/>
                </a:solidFill>
              </a:rPr>
              <a:t>用户场景</a:t>
            </a:r>
          </a:p>
        </p:txBody>
      </p:sp>
      <p:pic>
        <p:nvPicPr>
          <p:cNvPr id="7" name="图片 6"/>
          <p:cNvPicPr>
            <a:picLocks noChangeAspect="1"/>
          </p:cNvPicPr>
          <p:nvPr/>
        </p:nvPicPr>
        <p:blipFill>
          <a:blip r:embed="rId3"/>
          <a:stretch>
            <a:fillRect/>
          </a:stretch>
        </p:blipFill>
        <p:spPr>
          <a:xfrm>
            <a:off x="1543050" y="1218565"/>
            <a:ext cx="9708515" cy="4867910"/>
          </a:xfrm>
          <a:prstGeom prst="rect">
            <a:avLst/>
          </a:prstGeom>
        </p:spPr>
      </p:pic>
      <p:pic>
        <p:nvPicPr>
          <p:cNvPr id="8" name="图片 7"/>
          <p:cNvPicPr>
            <a:picLocks noChangeAspect="1"/>
          </p:cNvPicPr>
          <p:nvPr/>
        </p:nvPicPr>
        <p:blipFill>
          <a:blip r:embed="rId4"/>
          <a:stretch>
            <a:fillRect/>
          </a:stretch>
        </p:blipFill>
        <p:spPr>
          <a:xfrm>
            <a:off x="1169035" y="1263650"/>
            <a:ext cx="10454005" cy="48679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功能需求</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AutoShape 1"/>
          <p:cNvSpPr>
            <a:spLocks noChangeAspect="1" noChangeArrowheads="1"/>
          </p:cNvSpPr>
          <p:nvPr/>
        </p:nvSpPr>
        <p:spPr bwMode="auto">
          <a:xfrm>
            <a:off x="0" y="0"/>
            <a:ext cx="5276850" cy="3657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文本框 5"/>
          <p:cNvSpPr txBox="1"/>
          <p:nvPr/>
        </p:nvSpPr>
        <p:spPr>
          <a:xfrm>
            <a:off x="5440680" y="599440"/>
            <a:ext cx="2633980" cy="398780"/>
          </a:xfrm>
          <a:prstGeom prst="rect">
            <a:avLst/>
          </a:prstGeom>
          <a:noFill/>
        </p:spPr>
        <p:txBody>
          <a:bodyPr wrap="square" rtlCol="0">
            <a:spAutoFit/>
          </a:bodyPr>
          <a:lstStyle/>
          <a:p>
            <a:r>
              <a:rPr lang="zh-CN" altLang="en-US" sz="2000">
                <a:solidFill>
                  <a:srgbClr val="FFC000"/>
                </a:solidFill>
              </a:rPr>
              <a:t>管理员场景</a:t>
            </a:r>
          </a:p>
        </p:txBody>
      </p:sp>
      <p:pic>
        <p:nvPicPr>
          <p:cNvPr id="5" name="图片 4"/>
          <p:cNvPicPr>
            <a:picLocks noChangeAspect="1"/>
          </p:cNvPicPr>
          <p:nvPr/>
        </p:nvPicPr>
        <p:blipFill>
          <a:blip r:embed="rId2"/>
          <a:stretch>
            <a:fillRect/>
          </a:stretch>
        </p:blipFill>
        <p:spPr>
          <a:xfrm>
            <a:off x="1614805" y="1158240"/>
            <a:ext cx="9508490" cy="4872990"/>
          </a:xfrm>
          <a:prstGeom prst="rect">
            <a:avLst/>
          </a:prstGeom>
        </p:spPr>
      </p:pic>
      <p:pic>
        <p:nvPicPr>
          <p:cNvPr id="7" name="图片 6"/>
          <p:cNvPicPr>
            <a:picLocks noChangeAspect="1"/>
          </p:cNvPicPr>
          <p:nvPr/>
        </p:nvPicPr>
        <p:blipFill>
          <a:blip r:embed="rId3"/>
          <a:stretch>
            <a:fillRect/>
          </a:stretch>
        </p:blipFill>
        <p:spPr>
          <a:xfrm>
            <a:off x="882650" y="1038225"/>
            <a:ext cx="10972165" cy="49917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62" t="36737" r="62" b="26817"/>
          <a:stretch>
            <a:fillRect/>
          </a:stretch>
        </p:blipFill>
        <p:spPr>
          <a:xfrm>
            <a:off x="0" y="0"/>
            <a:ext cx="12192000" cy="2966033"/>
          </a:xfrm>
          <a:prstGeom prst="rect">
            <a:avLst/>
          </a:prstGeom>
        </p:spPr>
      </p:pic>
      <p:grpSp>
        <p:nvGrpSpPr>
          <p:cNvPr id="2" name="组 1"/>
          <p:cNvGrpSpPr/>
          <p:nvPr/>
        </p:nvGrpSpPr>
        <p:grpSpPr>
          <a:xfrm>
            <a:off x="3384242" y="1028700"/>
            <a:ext cx="5423515" cy="2167002"/>
            <a:chOff x="2197241" y="1261998"/>
            <a:chExt cx="6889609" cy="2752790"/>
          </a:xfrm>
        </p:grpSpPr>
        <p:sp>
          <p:nvSpPr>
            <p:cNvPr id="6" name="圆角矩形 5"/>
            <p:cNvSpPr/>
            <p:nvPr/>
          </p:nvSpPr>
          <p:spPr>
            <a:xfrm>
              <a:off x="2197241" y="1261998"/>
              <a:ext cx="6889609" cy="2752790"/>
            </a:xfrm>
            <a:prstGeom prst="roundRect">
              <a:avLst>
                <a:gd name="adj" fmla="val 0"/>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8" name="任意形状 7"/>
            <p:cNvSpPr/>
            <p:nvPr/>
          </p:nvSpPr>
          <p:spPr>
            <a:xfrm>
              <a:off x="2457450" y="1476309"/>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9" name="任意形状 8"/>
            <p:cNvSpPr/>
            <p:nvPr/>
          </p:nvSpPr>
          <p:spPr>
            <a:xfrm flipH="1" flipV="1">
              <a:off x="7586662" y="3154654"/>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2" name="文本框 11"/>
            <p:cNvSpPr txBox="1"/>
            <p:nvPr/>
          </p:nvSpPr>
          <p:spPr>
            <a:xfrm>
              <a:off x="2933184" y="1812065"/>
              <a:ext cx="1620281" cy="1993973"/>
            </a:xfrm>
            <a:prstGeom prst="rect">
              <a:avLst/>
            </a:prstGeom>
            <a:noFill/>
          </p:spPr>
          <p:txBody>
            <a:bodyPr wrap="square" rtlCol="0">
              <a:spAutoFit/>
            </a:bodyPr>
            <a:lstStyle/>
            <a:p>
              <a:pPr algn="dist"/>
              <a:r>
                <a:rPr kumimoji="1" lang="zh-CN" altLang="en-US" sz="4800" dirty="0">
                  <a:solidFill>
                    <a:schemeClr val="bg1"/>
                  </a:solidFill>
                  <a:latin typeface="微软雅黑" panose="020B0503020204020204" charset="-122"/>
                  <a:ea typeface="微软雅黑" panose="020B0503020204020204" charset="-122"/>
                  <a:cs typeface="微软雅黑" panose="020B0503020204020204" charset="-122"/>
                </a:rPr>
                <a:t>目录</a:t>
              </a:r>
            </a:p>
          </p:txBody>
        </p:sp>
        <p:sp>
          <p:nvSpPr>
            <p:cNvPr id="13" name="文本框 12"/>
            <p:cNvSpPr txBox="1"/>
            <p:nvPr/>
          </p:nvSpPr>
          <p:spPr>
            <a:xfrm>
              <a:off x="4597572" y="2323657"/>
              <a:ext cx="3780940" cy="899243"/>
            </a:xfrm>
            <a:prstGeom prst="rect">
              <a:avLst/>
            </a:prstGeom>
            <a:noFill/>
          </p:spPr>
          <p:txBody>
            <a:bodyPr wrap="square" rtlCol="0">
              <a:spAutoFit/>
            </a:bodyPr>
            <a:lstStyle/>
            <a:p>
              <a:pPr algn="dist"/>
              <a:r>
                <a:rPr kumimoji="1" lang="en-US" altLang="zh-CN" sz="4000">
                  <a:solidFill>
                    <a:schemeClr val="bg1"/>
                  </a:solidFill>
                  <a:latin typeface="微软雅黑" panose="020B0503020204020204" charset="-122"/>
                  <a:ea typeface="微软雅黑" panose="020B0503020204020204" charset="-122"/>
                  <a:cs typeface="微软雅黑" panose="020B0503020204020204" charset="-122"/>
                </a:rPr>
                <a:t>CONTENTS</a:t>
              </a:r>
              <a:endParaRPr kumimoji="1" lang="zh-CN" altLang="en-US" sz="4000" dirty="0">
                <a:solidFill>
                  <a:schemeClr val="bg1"/>
                </a:solidFill>
                <a:latin typeface="微软雅黑" panose="020B0503020204020204" charset="-122"/>
                <a:ea typeface="微软雅黑" panose="020B0503020204020204" charset="-122"/>
                <a:cs typeface="微软雅黑" panose="020B0503020204020204" charset="-122"/>
              </a:endParaRPr>
            </a:p>
          </p:txBody>
        </p:sp>
      </p:grpSp>
      <p:sp>
        <p:nvSpPr>
          <p:cNvPr id="3" name="圆角矩形 2"/>
          <p:cNvSpPr/>
          <p:nvPr/>
        </p:nvSpPr>
        <p:spPr>
          <a:xfrm>
            <a:off x="1714500" y="4058491"/>
            <a:ext cx="957262" cy="957262"/>
          </a:xfrm>
          <a:prstGeom prst="roundRect">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圆角矩形 14"/>
          <p:cNvSpPr/>
          <p:nvPr/>
        </p:nvSpPr>
        <p:spPr>
          <a:xfrm>
            <a:off x="4297476" y="4058491"/>
            <a:ext cx="957262" cy="957262"/>
          </a:xfrm>
          <a:prstGeom prst="roundRect">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圆角矩形 17"/>
          <p:cNvSpPr/>
          <p:nvPr/>
        </p:nvSpPr>
        <p:spPr>
          <a:xfrm>
            <a:off x="6880452" y="4058491"/>
            <a:ext cx="957262" cy="957262"/>
          </a:xfrm>
          <a:prstGeom prst="roundRect">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p:cNvSpPr/>
          <p:nvPr/>
        </p:nvSpPr>
        <p:spPr>
          <a:xfrm>
            <a:off x="9463427" y="4058490"/>
            <a:ext cx="957262" cy="957262"/>
          </a:xfrm>
          <a:prstGeom prst="roundRect">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7"/>
          <p:cNvSpPr/>
          <p:nvPr/>
        </p:nvSpPr>
        <p:spPr>
          <a:xfrm>
            <a:off x="4594271" y="4330056"/>
            <a:ext cx="377782" cy="390424"/>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4" name="椭圆 28"/>
          <p:cNvSpPr/>
          <p:nvPr/>
        </p:nvSpPr>
        <p:spPr>
          <a:xfrm>
            <a:off x="7167816" y="4353001"/>
            <a:ext cx="423096" cy="396055"/>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椭圆 25"/>
          <p:cNvSpPr/>
          <p:nvPr/>
        </p:nvSpPr>
        <p:spPr>
          <a:xfrm>
            <a:off x="2011499" y="4343760"/>
            <a:ext cx="400790" cy="328255"/>
          </a:xfrm>
          <a:custGeom>
            <a:avLst/>
            <a:gdLst>
              <a:gd name="connsiteX0" fmla="*/ 374823 w 605522"/>
              <a:gd name="connsiteY0" fmla="*/ 232327 h 495934"/>
              <a:gd name="connsiteX1" fmla="*/ 328351 w 605522"/>
              <a:gd name="connsiteY1" fmla="*/ 278712 h 495934"/>
              <a:gd name="connsiteX2" fmla="*/ 374823 w 605522"/>
              <a:gd name="connsiteY2" fmla="*/ 325282 h 495934"/>
              <a:gd name="connsiteX3" fmla="*/ 421479 w 605522"/>
              <a:gd name="connsiteY3" fmla="*/ 278712 h 495934"/>
              <a:gd name="connsiteX4" fmla="*/ 374823 w 605522"/>
              <a:gd name="connsiteY4" fmla="*/ 232327 h 495934"/>
              <a:gd name="connsiteX5" fmla="*/ 374823 w 605522"/>
              <a:gd name="connsiteY5" fmla="*/ 202876 h 495934"/>
              <a:gd name="connsiteX6" fmla="*/ 450984 w 605522"/>
              <a:gd name="connsiteY6" fmla="*/ 278712 h 495934"/>
              <a:gd name="connsiteX7" fmla="*/ 374823 w 605522"/>
              <a:gd name="connsiteY7" fmla="*/ 354733 h 495934"/>
              <a:gd name="connsiteX8" fmla="*/ 298845 w 605522"/>
              <a:gd name="connsiteY8" fmla="*/ 278712 h 495934"/>
              <a:gd name="connsiteX9" fmla="*/ 374823 w 605522"/>
              <a:gd name="connsiteY9" fmla="*/ 202876 h 495934"/>
              <a:gd name="connsiteX10" fmla="*/ 374858 w 605522"/>
              <a:gd name="connsiteY10" fmla="*/ 175958 h 495934"/>
              <a:gd name="connsiteX11" fmla="*/ 271966 w 605522"/>
              <a:gd name="connsiteY11" fmla="*/ 278712 h 495934"/>
              <a:gd name="connsiteX12" fmla="*/ 374858 w 605522"/>
              <a:gd name="connsiteY12" fmla="*/ 381650 h 495934"/>
              <a:gd name="connsiteX13" fmla="*/ 477933 w 605522"/>
              <a:gd name="connsiteY13" fmla="*/ 278712 h 495934"/>
              <a:gd name="connsiteX14" fmla="*/ 374858 w 605522"/>
              <a:gd name="connsiteY14" fmla="*/ 175958 h 495934"/>
              <a:gd name="connsiteX15" fmla="*/ 91625 w 605522"/>
              <a:gd name="connsiteY15" fmla="*/ 169355 h 495934"/>
              <a:gd name="connsiteX16" fmla="*/ 91625 w 605522"/>
              <a:gd name="connsiteY16" fmla="*/ 203964 h 495934"/>
              <a:gd name="connsiteX17" fmla="*/ 165728 w 605522"/>
              <a:gd name="connsiteY17" fmla="*/ 203964 h 495934"/>
              <a:gd name="connsiteX18" fmla="*/ 165728 w 605522"/>
              <a:gd name="connsiteY18" fmla="*/ 169355 h 495934"/>
              <a:gd name="connsiteX19" fmla="*/ 374858 w 605522"/>
              <a:gd name="connsiteY19" fmla="*/ 146494 h 495934"/>
              <a:gd name="connsiteX20" fmla="*/ 507436 w 605522"/>
              <a:gd name="connsiteY20" fmla="*/ 278712 h 495934"/>
              <a:gd name="connsiteX21" fmla="*/ 374858 w 605522"/>
              <a:gd name="connsiteY21" fmla="*/ 411114 h 495934"/>
              <a:gd name="connsiteX22" fmla="*/ 242463 w 605522"/>
              <a:gd name="connsiteY22" fmla="*/ 278712 h 495934"/>
              <a:gd name="connsiteX23" fmla="*/ 374858 w 605522"/>
              <a:gd name="connsiteY23" fmla="*/ 146494 h 495934"/>
              <a:gd name="connsiteX24" fmla="*/ 91625 w 605522"/>
              <a:gd name="connsiteY24" fmla="*/ 144871 h 495934"/>
              <a:gd name="connsiteX25" fmla="*/ 165728 w 605522"/>
              <a:gd name="connsiteY25" fmla="*/ 144871 h 495934"/>
              <a:gd name="connsiteX26" fmla="*/ 190245 w 605522"/>
              <a:gd name="connsiteY26" fmla="*/ 169355 h 495934"/>
              <a:gd name="connsiteX27" fmla="*/ 190245 w 605522"/>
              <a:gd name="connsiteY27" fmla="*/ 203964 h 495934"/>
              <a:gd name="connsiteX28" fmla="*/ 165728 w 605522"/>
              <a:gd name="connsiteY28" fmla="*/ 228632 h 495934"/>
              <a:gd name="connsiteX29" fmla="*/ 91625 w 605522"/>
              <a:gd name="connsiteY29" fmla="*/ 228632 h 495934"/>
              <a:gd name="connsiteX30" fmla="*/ 67108 w 605522"/>
              <a:gd name="connsiteY30" fmla="*/ 203964 h 495934"/>
              <a:gd name="connsiteX31" fmla="*/ 67108 w 605522"/>
              <a:gd name="connsiteY31" fmla="*/ 169355 h 495934"/>
              <a:gd name="connsiteX32" fmla="*/ 91625 w 605522"/>
              <a:gd name="connsiteY32" fmla="*/ 144871 h 495934"/>
              <a:gd name="connsiteX33" fmla="*/ 55315 w 605522"/>
              <a:gd name="connsiteY33" fmla="*/ 98487 h 495934"/>
              <a:gd name="connsiteX34" fmla="*/ 36877 w 605522"/>
              <a:gd name="connsiteY34" fmla="*/ 116896 h 495934"/>
              <a:gd name="connsiteX35" fmla="*/ 36877 w 605522"/>
              <a:gd name="connsiteY35" fmla="*/ 440708 h 495934"/>
              <a:gd name="connsiteX36" fmla="*/ 55315 w 605522"/>
              <a:gd name="connsiteY36" fmla="*/ 459116 h 495934"/>
              <a:gd name="connsiteX37" fmla="*/ 550207 w 605522"/>
              <a:gd name="connsiteY37" fmla="*/ 459116 h 495934"/>
              <a:gd name="connsiteX38" fmla="*/ 568645 w 605522"/>
              <a:gd name="connsiteY38" fmla="*/ 440708 h 495934"/>
              <a:gd name="connsiteX39" fmla="*/ 568645 w 605522"/>
              <a:gd name="connsiteY39" fmla="*/ 116896 h 495934"/>
              <a:gd name="connsiteX40" fmla="*/ 550207 w 605522"/>
              <a:gd name="connsiteY40" fmla="*/ 98487 h 495934"/>
              <a:gd name="connsiteX41" fmla="*/ 406755 w 605522"/>
              <a:gd name="connsiteY41" fmla="*/ 36818 h 495934"/>
              <a:gd name="connsiteX42" fmla="*/ 406755 w 605522"/>
              <a:gd name="connsiteY42" fmla="*/ 59092 h 495934"/>
              <a:gd name="connsiteX43" fmla="*/ 488253 w 605522"/>
              <a:gd name="connsiteY43" fmla="*/ 59092 h 495934"/>
              <a:gd name="connsiteX44" fmla="*/ 488253 w 605522"/>
              <a:gd name="connsiteY44" fmla="*/ 36818 h 495934"/>
              <a:gd name="connsiteX45" fmla="*/ 400486 w 605522"/>
              <a:gd name="connsiteY45" fmla="*/ 0 h 495934"/>
              <a:gd name="connsiteX46" fmla="*/ 494338 w 605522"/>
              <a:gd name="connsiteY46" fmla="*/ 0 h 495934"/>
              <a:gd name="connsiteX47" fmla="*/ 525130 w 605522"/>
              <a:gd name="connsiteY47" fmla="*/ 30559 h 495934"/>
              <a:gd name="connsiteX48" fmla="*/ 525130 w 605522"/>
              <a:gd name="connsiteY48" fmla="*/ 61670 h 495934"/>
              <a:gd name="connsiteX49" fmla="*/ 550207 w 605522"/>
              <a:gd name="connsiteY49" fmla="*/ 61670 h 495934"/>
              <a:gd name="connsiteX50" fmla="*/ 605522 w 605522"/>
              <a:gd name="connsiteY50" fmla="*/ 116896 h 495934"/>
              <a:gd name="connsiteX51" fmla="*/ 605522 w 605522"/>
              <a:gd name="connsiteY51" fmla="*/ 440708 h 495934"/>
              <a:gd name="connsiteX52" fmla="*/ 550207 w 605522"/>
              <a:gd name="connsiteY52" fmla="*/ 495934 h 495934"/>
              <a:gd name="connsiteX53" fmla="*/ 55315 w 605522"/>
              <a:gd name="connsiteY53" fmla="*/ 495934 h 495934"/>
              <a:gd name="connsiteX54" fmla="*/ 0 w 605522"/>
              <a:gd name="connsiteY54" fmla="*/ 440708 h 495934"/>
              <a:gd name="connsiteX55" fmla="*/ 0 w 605522"/>
              <a:gd name="connsiteY55" fmla="*/ 116896 h 495934"/>
              <a:gd name="connsiteX56" fmla="*/ 55315 w 605522"/>
              <a:gd name="connsiteY56" fmla="*/ 61670 h 495934"/>
              <a:gd name="connsiteX57" fmla="*/ 369878 w 605522"/>
              <a:gd name="connsiteY57" fmla="*/ 61670 h 495934"/>
              <a:gd name="connsiteX58" fmla="*/ 369878 w 605522"/>
              <a:gd name="connsiteY58" fmla="*/ 30559 h 495934"/>
              <a:gd name="connsiteX59" fmla="*/ 400486 w 605522"/>
              <a:gd name="connsiteY59" fmla="*/ 0 h 49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5522" h="495934">
                <a:moveTo>
                  <a:pt x="374823" y="232327"/>
                </a:moveTo>
                <a:cubicBezTo>
                  <a:pt x="349189" y="232327"/>
                  <a:pt x="328351" y="253127"/>
                  <a:pt x="328351" y="278712"/>
                </a:cubicBezTo>
                <a:cubicBezTo>
                  <a:pt x="328351" y="304482"/>
                  <a:pt x="349189" y="325282"/>
                  <a:pt x="374823" y="325282"/>
                </a:cubicBezTo>
                <a:cubicBezTo>
                  <a:pt x="400640" y="325282"/>
                  <a:pt x="421479" y="304482"/>
                  <a:pt x="421479" y="278712"/>
                </a:cubicBezTo>
                <a:cubicBezTo>
                  <a:pt x="421479" y="253127"/>
                  <a:pt x="400640" y="232327"/>
                  <a:pt x="374823" y="232327"/>
                </a:cubicBezTo>
                <a:close/>
                <a:moveTo>
                  <a:pt x="374823" y="202876"/>
                </a:moveTo>
                <a:cubicBezTo>
                  <a:pt x="416868" y="202876"/>
                  <a:pt x="450984" y="236929"/>
                  <a:pt x="450984" y="278712"/>
                </a:cubicBezTo>
                <a:cubicBezTo>
                  <a:pt x="450984" y="320680"/>
                  <a:pt x="416868" y="354733"/>
                  <a:pt x="374823" y="354733"/>
                </a:cubicBezTo>
                <a:cubicBezTo>
                  <a:pt x="332961" y="354733"/>
                  <a:pt x="298845" y="320680"/>
                  <a:pt x="298845" y="278712"/>
                </a:cubicBezTo>
                <a:cubicBezTo>
                  <a:pt x="298845" y="236929"/>
                  <a:pt x="332961" y="202876"/>
                  <a:pt x="374823" y="202876"/>
                </a:cubicBezTo>
                <a:close/>
                <a:moveTo>
                  <a:pt x="374858" y="175958"/>
                </a:moveTo>
                <a:cubicBezTo>
                  <a:pt x="318064" y="175958"/>
                  <a:pt x="271966" y="221995"/>
                  <a:pt x="271966" y="278712"/>
                </a:cubicBezTo>
                <a:cubicBezTo>
                  <a:pt x="271966" y="335614"/>
                  <a:pt x="318064" y="381650"/>
                  <a:pt x="374858" y="381650"/>
                </a:cubicBezTo>
                <a:cubicBezTo>
                  <a:pt x="431651" y="381650"/>
                  <a:pt x="477933" y="335614"/>
                  <a:pt x="477933" y="278712"/>
                </a:cubicBezTo>
                <a:cubicBezTo>
                  <a:pt x="477933" y="221995"/>
                  <a:pt x="431651" y="175958"/>
                  <a:pt x="374858" y="175958"/>
                </a:cubicBezTo>
                <a:close/>
                <a:moveTo>
                  <a:pt x="91625" y="169355"/>
                </a:moveTo>
                <a:lnTo>
                  <a:pt x="91625" y="203964"/>
                </a:lnTo>
                <a:lnTo>
                  <a:pt x="165728" y="203964"/>
                </a:lnTo>
                <a:lnTo>
                  <a:pt x="165728" y="169355"/>
                </a:lnTo>
                <a:close/>
                <a:moveTo>
                  <a:pt x="374858" y="146494"/>
                </a:moveTo>
                <a:cubicBezTo>
                  <a:pt x="448062" y="146494"/>
                  <a:pt x="507436" y="205790"/>
                  <a:pt x="507436" y="278712"/>
                </a:cubicBezTo>
                <a:cubicBezTo>
                  <a:pt x="507436" y="351819"/>
                  <a:pt x="448062" y="411114"/>
                  <a:pt x="374858" y="411114"/>
                </a:cubicBezTo>
                <a:cubicBezTo>
                  <a:pt x="301838" y="411114"/>
                  <a:pt x="242463" y="351819"/>
                  <a:pt x="242463" y="278712"/>
                </a:cubicBezTo>
                <a:cubicBezTo>
                  <a:pt x="242463" y="205790"/>
                  <a:pt x="301838" y="146494"/>
                  <a:pt x="374858" y="146494"/>
                </a:cubicBezTo>
                <a:close/>
                <a:moveTo>
                  <a:pt x="91625" y="144871"/>
                </a:moveTo>
                <a:lnTo>
                  <a:pt x="165728" y="144871"/>
                </a:lnTo>
                <a:cubicBezTo>
                  <a:pt x="179369" y="144871"/>
                  <a:pt x="190245" y="155916"/>
                  <a:pt x="190245" y="169355"/>
                </a:cubicBezTo>
                <a:lnTo>
                  <a:pt x="190245" y="203964"/>
                </a:lnTo>
                <a:cubicBezTo>
                  <a:pt x="190245" y="217587"/>
                  <a:pt x="179369" y="228632"/>
                  <a:pt x="165728" y="228632"/>
                </a:cubicBezTo>
                <a:lnTo>
                  <a:pt x="91625" y="228632"/>
                </a:lnTo>
                <a:cubicBezTo>
                  <a:pt x="77984" y="228632"/>
                  <a:pt x="67108" y="217587"/>
                  <a:pt x="67108" y="203964"/>
                </a:cubicBezTo>
                <a:lnTo>
                  <a:pt x="67108" y="169355"/>
                </a:lnTo>
                <a:cubicBezTo>
                  <a:pt x="67108" y="155916"/>
                  <a:pt x="77984" y="144871"/>
                  <a:pt x="91625" y="144871"/>
                </a:cubicBezTo>
                <a:close/>
                <a:moveTo>
                  <a:pt x="55315" y="98487"/>
                </a:moveTo>
                <a:cubicBezTo>
                  <a:pt x="45174" y="98487"/>
                  <a:pt x="36877" y="106771"/>
                  <a:pt x="36877" y="116896"/>
                </a:cubicBezTo>
                <a:lnTo>
                  <a:pt x="36877" y="440708"/>
                </a:lnTo>
                <a:cubicBezTo>
                  <a:pt x="36877" y="450832"/>
                  <a:pt x="45174" y="459116"/>
                  <a:pt x="55315" y="459116"/>
                </a:cubicBezTo>
                <a:lnTo>
                  <a:pt x="550207" y="459116"/>
                </a:lnTo>
                <a:cubicBezTo>
                  <a:pt x="560348" y="459116"/>
                  <a:pt x="568645" y="450832"/>
                  <a:pt x="568645" y="440708"/>
                </a:cubicBezTo>
                <a:lnTo>
                  <a:pt x="568645" y="116896"/>
                </a:lnTo>
                <a:cubicBezTo>
                  <a:pt x="568645" y="106771"/>
                  <a:pt x="560348" y="98487"/>
                  <a:pt x="550207" y="98487"/>
                </a:cubicBezTo>
                <a:close/>
                <a:moveTo>
                  <a:pt x="406755" y="36818"/>
                </a:moveTo>
                <a:lnTo>
                  <a:pt x="406755" y="59092"/>
                </a:lnTo>
                <a:lnTo>
                  <a:pt x="488253" y="59092"/>
                </a:lnTo>
                <a:lnTo>
                  <a:pt x="488253" y="36818"/>
                </a:lnTo>
                <a:close/>
                <a:moveTo>
                  <a:pt x="400486" y="0"/>
                </a:moveTo>
                <a:lnTo>
                  <a:pt x="494338" y="0"/>
                </a:lnTo>
                <a:cubicBezTo>
                  <a:pt x="511301" y="0"/>
                  <a:pt x="525130" y="13623"/>
                  <a:pt x="525130" y="30559"/>
                </a:cubicBezTo>
                <a:lnTo>
                  <a:pt x="525130" y="61670"/>
                </a:lnTo>
                <a:lnTo>
                  <a:pt x="550207" y="61670"/>
                </a:lnTo>
                <a:cubicBezTo>
                  <a:pt x="580630" y="61670"/>
                  <a:pt x="605522" y="86337"/>
                  <a:pt x="605522" y="116896"/>
                </a:cubicBezTo>
                <a:lnTo>
                  <a:pt x="605522" y="440708"/>
                </a:lnTo>
                <a:cubicBezTo>
                  <a:pt x="605522" y="471082"/>
                  <a:pt x="580630" y="495934"/>
                  <a:pt x="550207" y="495934"/>
                </a:cubicBezTo>
                <a:lnTo>
                  <a:pt x="55315" y="495934"/>
                </a:lnTo>
                <a:cubicBezTo>
                  <a:pt x="24892" y="495934"/>
                  <a:pt x="0" y="471082"/>
                  <a:pt x="0" y="440708"/>
                </a:cubicBezTo>
                <a:lnTo>
                  <a:pt x="0" y="116896"/>
                </a:lnTo>
                <a:cubicBezTo>
                  <a:pt x="0" y="86337"/>
                  <a:pt x="24892" y="61670"/>
                  <a:pt x="55315" y="61670"/>
                </a:cubicBezTo>
                <a:lnTo>
                  <a:pt x="369878" y="61670"/>
                </a:lnTo>
                <a:lnTo>
                  <a:pt x="369878" y="30559"/>
                </a:lnTo>
                <a:cubicBezTo>
                  <a:pt x="369878" y="13623"/>
                  <a:pt x="383522" y="0"/>
                  <a:pt x="40048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Freeform: Shape 42"/>
          <p:cNvSpPr/>
          <p:nvPr/>
        </p:nvSpPr>
        <p:spPr bwMode="auto">
          <a:xfrm>
            <a:off x="9749604" y="4364856"/>
            <a:ext cx="384907" cy="373718"/>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solidFill>
            <a:schemeClr val="bg1"/>
          </a:solidFill>
          <a:ln>
            <a:noFill/>
          </a:ln>
          <a:effectLst/>
        </p:spPr>
        <p:txBody>
          <a:bodyPr anchor="ctr"/>
          <a:lstStyle/>
          <a:p>
            <a:pPr algn="ctr"/>
            <a:endParaRPr/>
          </a:p>
        </p:txBody>
      </p:sp>
      <p:sp>
        <p:nvSpPr>
          <p:cNvPr id="27" name="文本框 26"/>
          <p:cNvSpPr txBox="1"/>
          <p:nvPr/>
        </p:nvSpPr>
        <p:spPr>
          <a:xfrm>
            <a:off x="1714530" y="5230537"/>
            <a:ext cx="1148080" cy="337185"/>
          </a:xfrm>
          <a:prstGeom prst="rect">
            <a:avLst/>
          </a:prstGeom>
          <a:noFill/>
        </p:spPr>
        <p:txBody>
          <a:bodyPr wrap="none" rtlCol="0">
            <a:spAutoFit/>
          </a:bodyPr>
          <a:lstStyle/>
          <a:p>
            <a:r>
              <a:rPr kumimoji="1" lang="zh-CN" altLang="en-US" sz="1600" spc="3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项目概述</a:t>
            </a:r>
          </a:p>
        </p:txBody>
      </p:sp>
      <p:sp>
        <p:nvSpPr>
          <p:cNvPr id="29" name="文本框 28"/>
          <p:cNvSpPr txBox="1"/>
          <p:nvPr/>
        </p:nvSpPr>
        <p:spPr>
          <a:xfrm>
            <a:off x="4093558" y="5301022"/>
            <a:ext cx="1389380" cy="337185"/>
          </a:xfrm>
          <a:prstGeom prst="rect">
            <a:avLst/>
          </a:prstGeom>
          <a:noFill/>
        </p:spPr>
        <p:txBody>
          <a:bodyPr wrap="none" rtlCol="0">
            <a:spAutoFit/>
          </a:bodyPr>
          <a:lstStyle/>
          <a:p>
            <a:r>
              <a:rPr kumimoji="1" lang="zh-CN" altLang="en-US" sz="1600" spc="3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流程及约束</a:t>
            </a:r>
          </a:p>
        </p:txBody>
      </p:sp>
      <p:sp>
        <p:nvSpPr>
          <p:cNvPr id="31" name="文本框 30"/>
          <p:cNvSpPr txBox="1"/>
          <p:nvPr/>
        </p:nvSpPr>
        <p:spPr>
          <a:xfrm>
            <a:off x="6805326" y="5301022"/>
            <a:ext cx="1148080" cy="337185"/>
          </a:xfrm>
          <a:prstGeom prst="rect">
            <a:avLst/>
          </a:prstGeom>
          <a:noFill/>
        </p:spPr>
        <p:txBody>
          <a:bodyPr wrap="none" rtlCol="0">
            <a:spAutoFit/>
          </a:bodyPr>
          <a:lstStyle/>
          <a:p>
            <a:r>
              <a:rPr kumimoji="1" lang="zh-CN" altLang="en-US" sz="1600" spc="3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需求分析</a:t>
            </a:r>
          </a:p>
        </p:txBody>
      </p:sp>
      <p:sp>
        <p:nvSpPr>
          <p:cNvPr id="33" name="文本框 32"/>
          <p:cNvSpPr txBox="1"/>
          <p:nvPr/>
        </p:nvSpPr>
        <p:spPr>
          <a:xfrm>
            <a:off x="9367869" y="5301022"/>
            <a:ext cx="1148080" cy="337185"/>
          </a:xfrm>
          <a:prstGeom prst="rect">
            <a:avLst/>
          </a:prstGeom>
          <a:noFill/>
        </p:spPr>
        <p:txBody>
          <a:bodyPr wrap="none" rtlCol="0">
            <a:spAutoFit/>
          </a:bodyPr>
          <a:lstStyle/>
          <a:p>
            <a:r>
              <a:rPr kumimoji="1" lang="zh-CN" altLang="en-US" sz="1600" spc="3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本周分工</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性能需求</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p:nvGrpSpPr>
        <p:grpSpPr>
          <a:xfrm>
            <a:off x="1459817" y="2086938"/>
            <a:ext cx="1881510" cy="1728543"/>
            <a:chOff x="1747976" y="2389471"/>
            <a:chExt cx="1710464" cy="1571403"/>
          </a:xfrm>
        </p:grpSpPr>
        <p:sp>
          <p:nvSpPr>
            <p:cNvPr id="7" name="矩形 6"/>
            <p:cNvSpPr/>
            <p:nvPr/>
          </p:nvSpPr>
          <p:spPr>
            <a:xfrm>
              <a:off x="1747976" y="2389471"/>
              <a:ext cx="1710464" cy="1571403"/>
            </a:xfrm>
            <a:prstGeom prst="rect">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1400" kern="0">
                <a:solidFill>
                  <a:sysClr val="windowText" lastClr="000000"/>
                </a:solidFill>
              </a:endParaRPr>
            </a:p>
          </p:txBody>
        </p:sp>
        <p:sp>
          <p:nvSpPr>
            <p:cNvPr id="8" name="Freeform 18"/>
            <p:cNvSpPr>
              <a:spLocks noEditPoints="1" noChangeArrowheads="1"/>
            </p:cNvSpPr>
            <p:nvPr/>
          </p:nvSpPr>
          <p:spPr bwMode="auto">
            <a:xfrm>
              <a:off x="2195611" y="2670035"/>
              <a:ext cx="829296" cy="1010274"/>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46"/>
                <a:gd name="T154" fmla="*/ 0 h 300"/>
                <a:gd name="T155" fmla="*/ 246 w 246"/>
                <a:gd name="T156" fmla="*/ 300 h 300"/>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lIns="82305" tIns="41153" rIns="82305" bIns="41153"/>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zh-CN" sz="600" b="0" i="0" u="none" strike="noStrike" kern="0" cap="none" spc="0" normalizeH="0" baseline="0" noProof="0">
                <a:ln>
                  <a:noFill/>
                </a:ln>
                <a:solidFill>
                  <a:srgbClr val="000000"/>
                </a:solidFill>
                <a:effectLst/>
                <a:uLnTx/>
                <a:uFillTx/>
                <a:latin typeface="黑体" panose="02010609060101010101" charset="-122"/>
                <a:ea typeface="黑体" panose="02010609060101010101" charset="-122"/>
                <a:cs typeface="+mn-ea"/>
                <a:sym typeface="黑体" panose="02010609060101010101" charset="-122"/>
              </a:endParaRPr>
            </a:p>
          </p:txBody>
        </p:sp>
      </p:grpSp>
      <p:grpSp>
        <p:nvGrpSpPr>
          <p:cNvPr id="9" name="组 8"/>
          <p:cNvGrpSpPr/>
          <p:nvPr/>
        </p:nvGrpSpPr>
        <p:grpSpPr>
          <a:xfrm>
            <a:off x="3936333" y="2086938"/>
            <a:ext cx="1881510" cy="1728543"/>
            <a:chOff x="4385536" y="2389471"/>
            <a:chExt cx="1710464" cy="1571403"/>
          </a:xfrm>
        </p:grpSpPr>
        <p:sp>
          <p:nvSpPr>
            <p:cNvPr id="10" name="矩形 9"/>
            <p:cNvSpPr/>
            <p:nvPr/>
          </p:nvSpPr>
          <p:spPr>
            <a:xfrm>
              <a:off x="4385536" y="2389471"/>
              <a:ext cx="1710464" cy="1571403"/>
            </a:xfrm>
            <a:prstGeom prst="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1400" kern="0">
                <a:solidFill>
                  <a:sysClr val="windowText" lastClr="000000"/>
                </a:solidFill>
              </a:endParaRPr>
            </a:p>
          </p:txBody>
        </p:sp>
        <p:grpSp>
          <p:nvGrpSpPr>
            <p:cNvPr id="12" name="Group 34"/>
            <p:cNvGrpSpPr/>
            <p:nvPr/>
          </p:nvGrpSpPr>
          <p:grpSpPr>
            <a:xfrm>
              <a:off x="4823700" y="2712099"/>
              <a:ext cx="837782" cy="958678"/>
              <a:chOff x="3526798" y="4057329"/>
              <a:chExt cx="284519" cy="359394"/>
            </a:xfrm>
            <a:solidFill>
              <a:schemeClr val="tx1">
                <a:lumMod val="50000"/>
                <a:lumOff val="50000"/>
              </a:schemeClr>
            </a:solidFill>
          </p:grpSpPr>
          <p:sp>
            <p:nvSpPr>
              <p:cNvPr id="13" name="Freeform 107"/>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solidFill>
                <a:srgbClr val="2F6FD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100" b="0" i="0" u="none" strike="noStrike" kern="0" cap="none" spc="0" normalizeH="0" baseline="0" noProof="0">
                  <a:ln>
                    <a:noFill/>
                  </a:ln>
                  <a:solidFill>
                    <a:prstClr val="black"/>
                  </a:solidFill>
                  <a:effectLst/>
                  <a:uLnTx/>
                  <a:uFillTx/>
                  <a:latin typeface="黑体" panose="02010609060101010101" charset="-122"/>
                  <a:ea typeface="黑体" panose="02010609060101010101" charset="-122"/>
                  <a:cs typeface="+mn-ea"/>
                  <a:sym typeface="黑体" panose="02010609060101010101" charset="-122"/>
                </a:endParaRPr>
              </a:p>
            </p:txBody>
          </p:sp>
          <p:sp>
            <p:nvSpPr>
              <p:cNvPr id="15" name="Freeform 108"/>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solidFill>
                <a:srgbClr val="2F6FD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100" b="0" i="0" u="none" strike="noStrike" kern="0" cap="none" spc="0" normalizeH="0" baseline="0" noProof="0">
                  <a:ln>
                    <a:noFill/>
                  </a:ln>
                  <a:solidFill>
                    <a:prstClr val="black"/>
                  </a:solidFill>
                  <a:effectLst/>
                  <a:uLnTx/>
                  <a:uFillTx/>
                  <a:latin typeface="黑体" panose="02010609060101010101" charset="-122"/>
                  <a:ea typeface="黑体" panose="02010609060101010101" charset="-122"/>
                  <a:cs typeface="+mn-ea"/>
                  <a:sym typeface="黑体" panose="02010609060101010101" charset="-122"/>
                </a:endParaRPr>
              </a:p>
            </p:txBody>
          </p:sp>
          <p:sp>
            <p:nvSpPr>
              <p:cNvPr id="16" name="Freeform 109"/>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solidFill>
                <a:srgbClr val="2F6FDA"/>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100" b="0" i="0" u="none" strike="noStrike" kern="0" cap="none" spc="0" normalizeH="0" baseline="0" noProof="0">
                  <a:ln>
                    <a:noFill/>
                  </a:ln>
                  <a:solidFill>
                    <a:prstClr val="black"/>
                  </a:solidFill>
                  <a:effectLst/>
                  <a:uLnTx/>
                  <a:uFillTx/>
                  <a:latin typeface="黑体" panose="02010609060101010101" charset="-122"/>
                  <a:ea typeface="黑体" panose="02010609060101010101" charset="-122"/>
                  <a:cs typeface="+mn-ea"/>
                  <a:sym typeface="黑体" panose="02010609060101010101" charset="-122"/>
                </a:endParaRPr>
              </a:p>
            </p:txBody>
          </p:sp>
        </p:grpSp>
      </p:grpSp>
      <p:grpSp>
        <p:nvGrpSpPr>
          <p:cNvPr id="17" name="组 16"/>
          <p:cNvGrpSpPr/>
          <p:nvPr/>
        </p:nvGrpSpPr>
        <p:grpSpPr>
          <a:xfrm>
            <a:off x="6412849" y="2086938"/>
            <a:ext cx="1881510" cy="1728543"/>
            <a:chOff x="6741162" y="2389471"/>
            <a:chExt cx="1710464" cy="1571403"/>
          </a:xfrm>
        </p:grpSpPr>
        <p:sp>
          <p:nvSpPr>
            <p:cNvPr id="18" name="矩形 17"/>
            <p:cNvSpPr/>
            <p:nvPr/>
          </p:nvSpPr>
          <p:spPr>
            <a:xfrm>
              <a:off x="6741162" y="2389471"/>
              <a:ext cx="1710464" cy="1571403"/>
            </a:xfrm>
            <a:prstGeom prst="rect">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1400" kern="0">
                <a:solidFill>
                  <a:sysClr val="windowText" lastClr="000000"/>
                </a:solidFill>
              </a:endParaRPr>
            </a:p>
          </p:txBody>
        </p:sp>
        <p:sp>
          <p:nvSpPr>
            <p:cNvPr id="19" name="Freeform 10"/>
            <p:cNvSpPr>
              <a:spLocks noEditPoints="1"/>
            </p:cNvSpPr>
            <p:nvPr/>
          </p:nvSpPr>
          <p:spPr bwMode="auto">
            <a:xfrm>
              <a:off x="7324613" y="2674380"/>
              <a:ext cx="547207" cy="969434"/>
            </a:xfrm>
            <a:custGeom>
              <a:avLst/>
              <a:gdLst>
                <a:gd name="T0" fmla="*/ 1428 w 1428"/>
                <a:gd name="T1" fmla="*/ 546 h 2532"/>
                <a:gd name="T2" fmla="*/ 1194 w 1428"/>
                <a:gd name="T3" fmla="*/ 0 h 2532"/>
                <a:gd name="T4" fmla="*/ 0 w 1428"/>
                <a:gd name="T5" fmla="*/ 563 h 2532"/>
                <a:gd name="T6" fmla="*/ 404 w 1428"/>
                <a:gd name="T7" fmla="*/ 2332 h 2532"/>
                <a:gd name="T8" fmla="*/ 988 w 1428"/>
                <a:gd name="T9" fmla="*/ 2532 h 2532"/>
                <a:gd name="T10" fmla="*/ 1265 w 1428"/>
                <a:gd name="T11" fmla="*/ 2532 h 2532"/>
                <a:gd name="T12" fmla="*/ 1428 w 1428"/>
                <a:gd name="T13" fmla="*/ 2332 h 2532"/>
                <a:gd name="T14" fmla="*/ 173 w 1428"/>
                <a:gd name="T15" fmla="*/ 660 h 2532"/>
                <a:gd name="T16" fmla="*/ 644 w 1428"/>
                <a:gd name="T17" fmla="*/ 533 h 2532"/>
                <a:gd name="T18" fmla="*/ 173 w 1428"/>
                <a:gd name="T19" fmla="*/ 660 h 2532"/>
                <a:gd name="T20" fmla="*/ 644 w 1428"/>
                <a:gd name="T21" fmla="*/ 617 h 2532"/>
                <a:gd name="T22" fmla="*/ 173 w 1428"/>
                <a:gd name="T23" fmla="*/ 894 h 2532"/>
                <a:gd name="T24" fmla="*/ 417 w 1428"/>
                <a:gd name="T25" fmla="*/ 2258 h 2532"/>
                <a:gd name="T26" fmla="*/ 301 w 1428"/>
                <a:gd name="T27" fmla="*/ 1680 h 2532"/>
                <a:gd name="T28" fmla="*/ 1143 w 1428"/>
                <a:gd name="T29" fmla="*/ 1393 h 2532"/>
                <a:gd name="T30" fmla="*/ 191 w 1428"/>
                <a:gd name="T31" fmla="*/ 1957 h 2532"/>
                <a:gd name="T32" fmla="*/ 988 w 1428"/>
                <a:gd name="T33" fmla="*/ 2182 h 2532"/>
                <a:gd name="T34" fmla="*/ 417 w 1428"/>
                <a:gd name="T35" fmla="*/ 2258 h 2532"/>
                <a:gd name="T36" fmla="*/ 988 w 1428"/>
                <a:gd name="T37" fmla="*/ 2032 h 2532"/>
                <a:gd name="T38" fmla="*/ 972 w 1428"/>
                <a:gd name="T39" fmla="*/ 2107 h 2532"/>
                <a:gd name="T40" fmla="*/ 297 w 1428"/>
                <a:gd name="T41" fmla="*/ 2032 h 2532"/>
                <a:gd name="T42" fmla="*/ 1265 w 1428"/>
                <a:gd name="T43" fmla="*/ 2258 h 2532"/>
                <a:gd name="T44" fmla="*/ 1353 w 1428"/>
                <a:gd name="T45" fmla="*/ 2182 h 2532"/>
                <a:gd name="T46" fmla="*/ 1353 w 1428"/>
                <a:gd name="T47" fmla="*/ 2107 h 2532"/>
                <a:gd name="T48" fmla="*/ 1265 w 1428"/>
                <a:gd name="T49" fmla="*/ 2032 h 2532"/>
                <a:gd name="T50" fmla="*/ 1353 w 1428"/>
                <a:gd name="T51" fmla="*/ 2107 h 2532"/>
                <a:gd name="T52" fmla="*/ 276 w 1428"/>
                <a:gd name="T53" fmla="*/ 1955 h 2532"/>
                <a:gd name="T54" fmla="*/ 295 w 1428"/>
                <a:gd name="T55" fmla="*/ 1880 h 2532"/>
                <a:gd name="T56" fmla="*/ 1353 w 1428"/>
                <a:gd name="T57" fmla="*/ 1955 h 2532"/>
                <a:gd name="T58" fmla="*/ 390 w 1428"/>
                <a:gd name="T59" fmla="*/ 1805 h 2532"/>
                <a:gd name="T60" fmla="*/ 1194 w 1428"/>
                <a:gd name="T61" fmla="*/ 1409 h 2532"/>
                <a:gd name="T62" fmla="*/ 1353 w 1428"/>
                <a:gd name="T63" fmla="*/ 621 h 2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8" h="2532">
                  <a:moveTo>
                    <a:pt x="1428" y="1941"/>
                  </a:moveTo>
                  <a:lnTo>
                    <a:pt x="1428" y="546"/>
                  </a:lnTo>
                  <a:lnTo>
                    <a:pt x="1194" y="546"/>
                  </a:lnTo>
                  <a:lnTo>
                    <a:pt x="1194" y="0"/>
                  </a:lnTo>
                  <a:lnTo>
                    <a:pt x="73" y="478"/>
                  </a:lnTo>
                  <a:cubicBezTo>
                    <a:pt x="24" y="504"/>
                    <a:pt x="0" y="534"/>
                    <a:pt x="0" y="563"/>
                  </a:cubicBezTo>
                  <a:lnTo>
                    <a:pt x="0" y="1875"/>
                  </a:lnTo>
                  <a:cubicBezTo>
                    <a:pt x="0" y="2135"/>
                    <a:pt x="159" y="2332"/>
                    <a:pt x="404" y="2332"/>
                  </a:cubicBezTo>
                  <a:lnTo>
                    <a:pt x="988" y="2332"/>
                  </a:lnTo>
                  <a:lnTo>
                    <a:pt x="988" y="2532"/>
                  </a:lnTo>
                  <a:lnTo>
                    <a:pt x="1130" y="2369"/>
                  </a:lnTo>
                  <a:lnTo>
                    <a:pt x="1265" y="2532"/>
                  </a:lnTo>
                  <a:lnTo>
                    <a:pt x="1265" y="2332"/>
                  </a:lnTo>
                  <a:lnTo>
                    <a:pt x="1428" y="2332"/>
                  </a:lnTo>
                  <a:lnTo>
                    <a:pt x="1428" y="1941"/>
                  </a:lnTo>
                  <a:close/>
                  <a:moveTo>
                    <a:pt x="173" y="660"/>
                  </a:moveTo>
                  <a:lnTo>
                    <a:pt x="644" y="458"/>
                  </a:lnTo>
                  <a:lnTo>
                    <a:pt x="644" y="533"/>
                  </a:lnTo>
                  <a:lnTo>
                    <a:pt x="173" y="735"/>
                  </a:lnTo>
                  <a:lnTo>
                    <a:pt x="173" y="660"/>
                  </a:lnTo>
                  <a:close/>
                  <a:moveTo>
                    <a:pt x="173" y="819"/>
                  </a:moveTo>
                  <a:lnTo>
                    <a:pt x="644" y="617"/>
                  </a:lnTo>
                  <a:lnTo>
                    <a:pt x="644" y="692"/>
                  </a:lnTo>
                  <a:lnTo>
                    <a:pt x="173" y="894"/>
                  </a:lnTo>
                  <a:lnTo>
                    <a:pt x="173" y="819"/>
                  </a:lnTo>
                  <a:close/>
                  <a:moveTo>
                    <a:pt x="417" y="2258"/>
                  </a:moveTo>
                  <a:cubicBezTo>
                    <a:pt x="251" y="2258"/>
                    <a:pt x="116" y="2123"/>
                    <a:pt x="116" y="1957"/>
                  </a:cubicBezTo>
                  <a:cubicBezTo>
                    <a:pt x="116" y="1835"/>
                    <a:pt x="189" y="1727"/>
                    <a:pt x="301" y="1680"/>
                  </a:cubicBezTo>
                  <a:cubicBezTo>
                    <a:pt x="332" y="1667"/>
                    <a:pt x="1136" y="1314"/>
                    <a:pt x="1143" y="1311"/>
                  </a:cubicBezTo>
                  <a:lnTo>
                    <a:pt x="1143" y="1393"/>
                  </a:lnTo>
                  <a:cubicBezTo>
                    <a:pt x="1143" y="1393"/>
                    <a:pt x="361" y="1736"/>
                    <a:pt x="330" y="1749"/>
                  </a:cubicBezTo>
                  <a:cubicBezTo>
                    <a:pt x="246" y="1784"/>
                    <a:pt x="191" y="1866"/>
                    <a:pt x="191" y="1957"/>
                  </a:cubicBezTo>
                  <a:cubicBezTo>
                    <a:pt x="191" y="2081"/>
                    <a:pt x="292" y="2182"/>
                    <a:pt x="417" y="2182"/>
                  </a:cubicBezTo>
                  <a:lnTo>
                    <a:pt x="988" y="2182"/>
                  </a:lnTo>
                  <a:lnTo>
                    <a:pt x="988" y="2258"/>
                  </a:lnTo>
                  <a:lnTo>
                    <a:pt x="417" y="2258"/>
                  </a:lnTo>
                  <a:close/>
                  <a:moveTo>
                    <a:pt x="297" y="2032"/>
                  </a:moveTo>
                  <a:lnTo>
                    <a:pt x="988" y="2032"/>
                  </a:lnTo>
                  <a:lnTo>
                    <a:pt x="988" y="2107"/>
                  </a:lnTo>
                  <a:lnTo>
                    <a:pt x="972" y="2107"/>
                  </a:lnTo>
                  <a:lnTo>
                    <a:pt x="428" y="2107"/>
                  </a:lnTo>
                  <a:cubicBezTo>
                    <a:pt x="372" y="2107"/>
                    <a:pt x="323" y="2077"/>
                    <a:pt x="297" y="2032"/>
                  </a:cubicBezTo>
                  <a:close/>
                  <a:moveTo>
                    <a:pt x="1353" y="2258"/>
                  </a:moveTo>
                  <a:lnTo>
                    <a:pt x="1265" y="2258"/>
                  </a:lnTo>
                  <a:lnTo>
                    <a:pt x="1265" y="2182"/>
                  </a:lnTo>
                  <a:lnTo>
                    <a:pt x="1353" y="2182"/>
                  </a:lnTo>
                  <a:lnTo>
                    <a:pt x="1353" y="2258"/>
                  </a:lnTo>
                  <a:close/>
                  <a:moveTo>
                    <a:pt x="1353" y="2107"/>
                  </a:moveTo>
                  <a:lnTo>
                    <a:pt x="1265" y="2107"/>
                  </a:lnTo>
                  <a:lnTo>
                    <a:pt x="1265" y="2032"/>
                  </a:lnTo>
                  <a:lnTo>
                    <a:pt x="1353" y="2032"/>
                  </a:lnTo>
                  <a:lnTo>
                    <a:pt x="1353" y="2107"/>
                  </a:lnTo>
                  <a:close/>
                  <a:moveTo>
                    <a:pt x="1353" y="1955"/>
                  </a:moveTo>
                  <a:lnTo>
                    <a:pt x="276" y="1955"/>
                  </a:lnTo>
                  <a:cubicBezTo>
                    <a:pt x="276" y="1955"/>
                    <a:pt x="276" y="1955"/>
                    <a:pt x="276" y="1954"/>
                  </a:cubicBezTo>
                  <a:cubicBezTo>
                    <a:pt x="276" y="1927"/>
                    <a:pt x="283" y="1902"/>
                    <a:pt x="295" y="1880"/>
                  </a:cubicBezTo>
                  <a:lnTo>
                    <a:pt x="1353" y="1880"/>
                  </a:lnTo>
                  <a:lnTo>
                    <a:pt x="1353" y="1955"/>
                  </a:lnTo>
                  <a:close/>
                  <a:moveTo>
                    <a:pt x="1353" y="1805"/>
                  </a:moveTo>
                  <a:lnTo>
                    <a:pt x="390" y="1805"/>
                  </a:lnTo>
                  <a:lnTo>
                    <a:pt x="1152" y="1471"/>
                  </a:lnTo>
                  <a:cubicBezTo>
                    <a:pt x="1177" y="1460"/>
                    <a:pt x="1194" y="1435"/>
                    <a:pt x="1194" y="1409"/>
                  </a:cubicBezTo>
                  <a:lnTo>
                    <a:pt x="1194" y="621"/>
                  </a:lnTo>
                  <a:lnTo>
                    <a:pt x="1353" y="621"/>
                  </a:lnTo>
                  <a:lnTo>
                    <a:pt x="1353" y="1805"/>
                  </a:lnTo>
                  <a:close/>
                </a:path>
              </a:pathLst>
            </a:custGeom>
            <a:solidFill>
              <a:schemeClr val="bg1"/>
            </a:solidFill>
            <a:ln w="0">
              <a:noFill/>
              <a:prstDash val="solid"/>
              <a:round/>
            </a:ln>
          </p:spPr>
          <p:txBody>
            <a:bodyPr vert="horz" wrap="square" lIns="68580" tIns="34290" rIns="68580" bIns="34290" numCol="1" anchor="t" anchorCtr="0" compatLnSpc="1"/>
            <a:lstStyle/>
            <a:p>
              <a:pPr marL="0" marR="0" lvl="0" indent="0" algn="ctr" defTabSz="914400" eaLnBrk="1" fontAlgn="auto" latinLnBrk="0" hangingPunct="1">
                <a:lnSpc>
                  <a:spcPct val="100000"/>
                </a:lnSpc>
                <a:spcBef>
                  <a:spcPts val="0"/>
                </a:spcBef>
                <a:spcAft>
                  <a:spcPts val="0"/>
                </a:spcAft>
                <a:buClrTx/>
                <a:buSzTx/>
                <a:buFontTx/>
                <a:buNone/>
                <a:defRPr/>
              </a:pPr>
              <a:endParaRPr kumimoji="0" lang="th-TH" sz="1100" b="0" i="0" u="none" strike="noStrike" kern="0" cap="none" spc="0" normalizeH="0" baseline="0" noProof="0">
                <a:ln>
                  <a:noFill/>
                </a:ln>
                <a:solidFill>
                  <a:prstClr val="black"/>
                </a:solidFill>
                <a:effectLst/>
                <a:uLnTx/>
                <a:uFillTx/>
                <a:latin typeface="黑体" panose="02010609060101010101" charset="-122"/>
                <a:ea typeface="黑体" panose="02010609060101010101" charset="-122"/>
                <a:cs typeface="+mn-ea"/>
                <a:sym typeface="黑体" panose="02010609060101010101" charset="-122"/>
              </a:endParaRPr>
            </a:p>
          </p:txBody>
        </p:sp>
      </p:grpSp>
      <p:grpSp>
        <p:nvGrpSpPr>
          <p:cNvPr id="20" name="组 19"/>
          <p:cNvGrpSpPr/>
          <p:nvPr/>
        </p:nvGrpSpPr>
        <p:grpSpPr>
          <a:xfrm>
            <a:off x="8889364" y="2086938"/>
            <a:ext cx="1881510" cy="1728543"/>
            <a:chOff x="9177523" y="2389471"/>
            <a:chExt cx="1710464" cy="1571403"/>
          </a:xfrm>
        </p:grpSpPr>
        <p:sp>
          <p:nvSpPr>
            <p:cNvPr id="21" name="矩形 20"/>
            <p:cNvSpPr/>
            <p:nvPr/>
          </p:nvSpPr>
          <p:spPr>
            <a:xfrm>
              <a:off x="9177523" y="2389471"/>
              <a:ext cx="1710464" cy="1571403"/>
            </a:xfrm>
            <a:prstGeom prst="rect">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1400" kern="0">
                <a:solidFill>
                  <a:sysClr val="windowText" lastClr="000000"/>
                </a:solidFill>
              </a:endParaRPr>
            </a:p>
          </p:txBody>
        </p:sp>
        <p:sp>
          <p:nvSpPr>
            <p:cNvPr id="22" name="Freeform 33"/>
            <p:cNvSpPr>
              <a:spLocks noEditPoints="1"/>
            </p:cNvSpPr>
            <p:nvPr/>
          </p:nvSpPr>
          <p:spPr bwMode="auto">
            <a:xfrm>
              <a:off x="9565716" y="2761202"/>
              <a:ext cx="968694" cy="795866"/>
            </a:xfrm>
            <a:custGeom>
              <a:avLst/>
              <a:gdLst>
                <a:gd name="T0" fmla="*/ 2147483646 w 244"/>
                <a:gd name="T1" fmla="*/ 2147483646 h 200"/>
                <a:gd name="T2" fmla="*/ 2147483646 w 244"/>
                <a:gd name="T3" fmla="*/ 2147483646 h 200"/>
                <a:gd name="T4" fmla="*/ 2147483646 w 244"/>
                <a:gd name="T5" fmla="*/ 2147483646 h 200"/>
                <a:gd name="T6" fmla="*/ 2147483646 w 244"/>
                <a:gd name="T7" fmla="*/ 2147483646 h 200"/>
                <a:gd name="T8" fmla="*/ 2147483646 w 244"/>
                <a:gd name="T9" fmla="*/ 2147483646 h 200"/>
                <a:gd name="T10" fmla="*/ 2147483646 w 244"/>
                <a:gd name="T11" fmla="*/ 2147483646 h 200"/>
                <a:gd name="T12" fmla="*/ 2147483646 w 244"/>
                <a:gd name="T13" fmla="*/ 2147483646 h 200"/>
                <a:gd name="T14" fmla="*/ 2147483646 w 244"/>
                <a:gd name="T15" fmla="*/ 2147483646 h 200"/>
                <a:gd name="T16" fmla="*/ 2147483646 w 244"/>
                <a:gd name="T17" fmla="*/ 2147483646 h 200"/>
                <a:gd name="T18" fmla="*/ 2147483646 w 244"/>
                <a:gd name="T19" fmla="*/ 2147483646 h 200"/>
                <a:gd name="T20" fmla="*/ 2147483646 w 244"/>
                <a:gd name="T21" fmla="*/ 2147483646 h 200"/>
                <a:gd name="T22" fmla="*/ 2147483646 w 244"/>
                <a:gd name="T23" fmla="*/ 2147483646 h 200"/>
                <a:gd name="T24" fmla="*/ 2147483646 w 244"/>
                <a:gd name="T25" fmla="*/ 2147483646 h 200"/>
                <a:gd name="T26" fmla="*/ 2147483646 w 244"/>
                <a:gd name="T27" fmla="*/ 2147483646 h 200"/>
                <a:gd name="T28" fmla="*/ 2147483646 w 244"/>
                <a:gd name="T29" fmla="*/ 2147483646 h 200"/>
                <a:gd name="T30" fmla="*/ 2147483646 w 244"/>
                <a:gd name="T31" fmla="*/ 2147483646 h 200"/>
                <a:gd name="T32" fmla="*/ 2147483646 w 244"/>
                <a:gd name="T33" fmla="*/ 2147483646 h 200"/>
                <a:gd name="T34" fmla="*/ 2147483646 w 244"/>
                <a:gd name="T35" fmla="*/ 2147483646 h 200"/>
                <a:gd name="T36" fmla="*/ 2147483646 w 244"/>
                <a:gd name="T37" fmla="*/ 2147483646 h 200"/>
                <a:gd name="T38" fmla="*/ 2147483646 w 244"/>
                <a:gd name="T39" fmla="*/ 2147483646 h 200"/>
                <a:gd name="T40" fmla="*/ 2147483646 w 244"/>
                <a:gd name="T41" fmla="*/ 2147483646 h 200"/>
                <a:gd name="T42" fmla="*/ 2147483646 w 244"/>
                <a:gd name="T43" fmla="*/ 2147483646 h 200"/>
                <a:gd name="T44" fmla="*/ 2147483646 w 244"/>
                <a:gd name="T45" fmla="*/ 2147483646 h 200"/>
                <a:gd name="T46" fmla="*/ 2147483646 w 244"/>
                <a:gd name="T47" fmla="*/ 2147483646 h 200"/>
                <a:gd name="T48" fmla="*/ 2147483646 w 244"/>
                <a:gd name="T49" fmla="*/ 2147483646 h 200"/>
                <a:gd name="T50" fmla="*/ 2147483646 w 244"/>
                <a:gd name="T51" fmla="*/ 2147483646 h 200"/>
                <a:gd name="T52" fmla="*/ 2147483646 w 244"/>
                <a:gd name="T53" fmla="*/ 2147483646 h 200"/>
                <a:gd name="T54" fmla="*/ 2147483646 w 244"/>
                <a:gd name="T55" fmla="*/ 2147483646 h 200"/>
                <a:gd name="T56" fmla="*/ 2147483646 w 244"/>
                <a:gd name="T57" fmla="*/ 2147483646 h 200"/>
                <a:gd name="T58" fmla="*/ 2147483646 w 244"/>
                <a:gd name="T59" fmla="*/ 2147483646 h 200"/>
                <a:gd name="T60" fmla="*/ 2147483646 w 244"/>
                <a:gd name="T61" fmla="*/ 2147483646 h 200"/>
                <a:gd name="T62" fmla="*/ 0 w 244"/>
                <a:gd name="T63" fmla="*/ 2147483646 h 200"/>
                <a:gd name="T64" fmla="*/ 0 w 244"/>
                <a:gd name="T65" fmla="*/ 2147483646 h 200"/>
                <a:gd name="T66" fmla="*/ 2147483646 w 244"/>
                <a:gd name="T67" fmla="*/ 2147483646 h 200"/>
                <a:gd name="T68" fmla="*/ 2147483646 w 244"/>
                <a:gd name="T69" fmla="*/ 0 h 200"/>
                <a:gd name="T70" fmla="*/ 2147483646 w 244"/>
                <a:gd name="T71" fmla="*/ 2147483646 h 200"/>
                <a:gd name="T72" fmla="*/ 2147483646 w 244"/>
                <a:gd name="T73" fmla="*/ 2147483646 h 200"/>
                <a:gd name="T74" fmla="*/ 2147483646 w 244"/>
                <a:gd name="T75" fmla="*/ 2147483646 h 200"/>
                <a:gd name="T76" fmla="*/ 2147483646 w 244"/>
                <a:gd name="T77" fmla="*/ 0 h 200"/>
                <a:gd name="T78" fmla="*/ 2147483646 w 244"/>
                <a:gd name="T79" fmla="*/ 2147483646 h 200"/>
                <a:gd name="T80" fmla="*/ 2147483646 w 244"/>
                <a:gd name="T81" fmla="*/ 2147483646 h 200"/>
                <a:gd name="T82" fmla="*/ 2147483646 w 244"/>
                <a:gd name="T83" fmla="*/ 2147483646 h 200"/>
                <a:gd name="T84" fmla="*/ 2147483646 w 244"/>
                <a:gd name="T85" fmla="*/ 2147483646 h 200"/>
                <a:gd name="T86" fmla="*/ 2147483646 w 244"/>
                <a:gd name="T87" fmla="*/ 2147483646 h 200"/>
                <a:gd name="T88" fmla="*/ 2147483646 w 244"/>
                <a:gd name="T89" fmla="*/ 2147483646 h 200"/>
                <a:gd name="T90" fmla="*/ 2147483646 w 244"/>
                <a:gd name="T91" fmla="*/ 2147483646 h 200"/>
                <a:gd name="T92" fmla="*/ 2147483646 w 244"/>
                <a:gd name="T93" fmla="*/ 2147483646 h 200"/>
                <a:gd name="T94" fmla="*/ 2147483646 w 244"/>
                <a:gd name="T95" fmla="*/ 2147483646 h 200"/>
                <a:gd name="T96" fmla="*/ 2147483646 w 244"/>
                <a:gd name="T97" fmla="*/ 2147483646 h 200"/>
                <a:gd name="T98" fmla="*/ 2147483646 w 244"/>
                <a:gd name="T99" fmla="*/ 2147483646 h 200"/>
                <a:gd name="T100" fmla="*/ 2147483646 w 244"/>
                <a:gd name="T101" fmla="*/ 2147483646 h 200"/>
                <a:gd name="T102" fmla="*/ 2147483646 w 244"/>
                <a:gd name="T103" fmla="*/ 2147483646 h 200"/>
                <a:gd name="T104" fmla="*/ 2147483646 w 244"/>
                <a:gd name="T105" fmla="*/ 2147483646 h 200"/>
                <a:gd name="T106" fmla="*/ 2147483646 w 244"/>
                <a:gd name="T107" fmla="*/ 2147483646 h 200"/>
                <a:gd name="T108" fmla="*/ 2147483646 w 244"/>
                <a:gd name="T109" fmla="*/ 2147483646 h 200"/>
                <a:gd name="T110" fmla="*/ 2147483646 w 244"/>
                <a:gd name="T111" fmla="*/ 2147483646 h 200"/>
                <a:gd name="T112" fmla="*/ 2147483646 w 244"/>
                <a:gd name="T113" fmla="*/ 2147483646 h 200"/>
                <a:gd name="T114" fmla="*/ 2147483646 w 244"/>
                <a:gd name="T115" fmla="*/ 2147483646 h 200"/>
                <a:gd name="T116" fmla="*/ 2147483646 w 244"/>
                <a:gd name="T117" fmla="*/ 2147483646 h 2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44" h="200">
                  <a:moveTo>
                    <a:pt x="221" y="66"/>
                  </a:moveTo>
                  <a:cubicBezTo>
                    <a:pt x="214" y="66"/>
                    <a:pt x="207" y="72"/>
                    <a:pt x="207" y="80"/>
                  </a:cubicBezTo>
                  <a:cubicBezTo>
                    <a:pt x="207" y="87"/>
                    <a:pt x="214" y="93"/>
                    <a:pt x="221" y="93"/>
                  </a:cubicBezTo>
                  <a:cubicBezTo>
                    <a:pt x="229" y="93"/>
                    <a:pt x="235" y="87"/>
                    <a:pt x="235" y="80"/>
                  </a:cubicBezTo>
                  <a:cubicBezTo>
                    <a:pt x="235" y="72"/>
                    <a:pt x="229" y="66"/>
                    <a:pt x="221" y="66"/>
                  </a:cubicBezTo>
                  <a:close/>
                  <a:moveTo>
                    <a:pt x="23" y="66"/>
                  </a:moveTo>
                  <a:cubicBezTo>
                    <a:pt x="15" y="66"/>
                    <a:pt x="9" y="72"/>
                    <a:pt x="9" y="80"/>
                  </a:cubicBezTo>
                  <a:cubicBezTo>
                    <a:pt x="9" y="87"/>
                    <a:pt x="15" y="93"/>
                    <a:pt x="23" y="93"/>
                  </a:cubicBezTo>
                  <a:cubicBezTo>
                    <a:pt x="31" y="93"/>
                    <a:pt x="37" y="87"/>
                    <a:pt x="37" y="80"/>
                  </a:cubicBezTo>
                  <a:cubicBezTo>
                    <a:pt x="37" y="72"/>
                    <a:pt x="31" y="66"/>
                    <a:pt x="23" y="66"/>
                  </a:cubicBezTo>
                  <a:close/>
                  <a:moveTo>
                    <a:pt x="180" y="41"/>
                  </a:moveTo>
                  <a:cubicBezTo>
                    <a:pt x="169" y="41"/>
                    <a:pt x="160" y="50"/>
                    <a:pt x="160" y="61"/>
                  </a:cubicBezTo>
                  <a:cubicBezTo>
                    <a:pt x="160" y="73"/>
                    <a:pt x="169" y="82"/>
                    <a:pt x="180" y="82"/>
                  </a:cubicBezTo>
                  <a:cubicBezTo>
                    <a:pt x="191" y="82"/>
                    <a:pt x="201" y="73"/>
                    <a:pt x="201" y="61"/>
                  </a:cubicBezTo>
                  <a:cubicBezTo>
                    <a:pt x="201" y="50"/>
                    <a:pt x="191" y="41"/>
                    <a:pt x="180" y="41"/>
                  </a:cubicBezTo>
                  <a:close/>
                  <a:moveTo>
                    <a:pt x="244" y="166"/>
                  </a:moveTo>
                  <a:cubicBezTo>
                    <a:pt x="220" y="166"/>
                    <a:pt x="220" y="166"/>
                    <a:pt x="220" y="166"/>
                  </a:cubicBezTo>
                  <a:cubicBezTo>
                    <a:pt x="220" y="123"/>
                    <a:pt x="220" y="123"/>
                    <a:pt x="220" y="123"/>
                  </a:cubicBezTo>
                  <a:cubicBezTo>
                    <a:pt x="220" y="115"/>
                    <a:pt x="218" y="108"/>
                    <a:pt x="215" y="102"/>
                  </a:cubicBezTo>
                  <a:cubicBezTo>
                    <a:pt x="217" y="102"/>
                    <a:pt x="219" y="101"/>
                    <a:pt x="221" y="101"/>
                  </a:cubicBezTo>
                  <a:cubicBezTo>
                    <a:pt x="234" y="101"/>
                    <a:pt x="244" y="111"/>
                    <a:pt x="244" y="124"/>
                  </a:cubicBezTo>
                  <a:lnTo>
                    <a:pt x="244" y="166"/>
                  </a:lnTo>
                  <a:close/>
                  <a:moveTo>
                    <a:pt x="64" y="41"/>
                  </a:moveTo>
                  <a:cubicBezTo>
                    <a:pt x="53" y="41"/>
                    <a:pt x="43" y="50"/>
                    <a:pt x="43" y="61"/>
                  </a:cubicBezTo>
                  <a:cubicBezTo>
                    <a:pt x="43" y="73"/>
                    <a:pt x="53" y="82"/>
                    <a:pt x="64" y="82"/>
                  </a:cubicBezTo>
                  <a:cubicBezTo>
                    <a:pt x="75" y="82"/>
                    <a:pt x="84" y="73"/>
                    <a:pt x="84" y="61"/>
                  </a:cubicBezTo>
                  <a:cubicBezTo>
                    <a:pt x="84" y="50"/>
                    <a:pt x="75" y="41"/>
                    <a:pt x="64" y="41"/>
                  </a:cubicBezTo>
                  <a:close/>
                  <a:moveTo>
                    <a:pt x="23" y="101"/>
                  </a:moveTo>
                  <a:cubicBezTo>
                    <a:pt x="25" y="101"/>
                    <a:pt x="27" y="102"/>
                    <a:pt x="29" y="102"/>
                  </a:cubicBezTo>
                  <a:cubicBezTo>
                    <a:pt x="26" y="108"/>
                    <a:pt x="24" y="115"/>
                    <a:pt x="24" y="123"/>
                  </a:cubicBezTo>
                  <a:cubicBezTo>
                    <a:pt x="24" y="166"/>
                    <a:pt x="24" y="166"/>
                    <a:pt x="24" y="166"/>
                  </a:cubicBezTo>
                  <a:cubicBezTo>
                    <a:pt x="0" y="166"/>
                    <a:pt x="0" y="166"/>
                    <a:pt x="0" y="166"/>
                  </a:cubicBezTo>
                  <a:cubicBezTo>
                    <a:pt x="0" y="124"/>
                    <a:pt x="0" y="124"/>
                    <a:pt x="0" y="124"/>
                  </a:cubicBezTo>
                  <a:cubicBezTo>
                    <a:pt x="0" y="111"/>
                    <a:pt x="11" y="101"/>
                    <a:pt x="23" y="101"/>
                  </a:cubicBezTo>
                  <a:close/>
                  <a:moveTo>
                    <a:pt x="122" y="0"/>
                  </a:moveTo>
                  <a:cubicBezTo>
                    <a:pt x="105" y="0"/>
                    <a:pt x="92" y="13"/>
                    <a:pt x="92" y="30"/>
                  </a:cubicBezTo>
                  <a:cubicBezTo>
                    <a:pt x="92" y="47"/>
                    <a:pt x="105" y="60"/>
                    <a:pt x="122" y="60"/>
                  </a:cubicBezTo>
                  <a:cubicBezTo>
                    <a:pt x="139" y="60"/>
                    <a:pt x="152" y="47"/>
                    <a:pt x="152" y="30"/>
                  </a:cubicBezTo>
                  <a:cubicBezTo>
                    <a:pt x="152" y="13"/>
                    <a:pt x="139" y="0"/>
                    <a:pt x="122" y="0"/>
                  </a:cubicBezTo>
                  <a:close/>
                  <a:moveTo>
                    <a:pt x="213" y="182"/>
                  </a:moveTo>
                  <a:cubicBezTo>
                    <a:pt x="177" y="182"/>
                    <a:pt x="177" y="182"/>
                    <a:pt x="177" y="182"/>
                  </a:cubicBezTo>
                  <a:cubicBezTo>
                    <a:pt x="177" y="116"/>
                    <a:pt x="177" y="116"/>
                    <a:pt x="177" y="116"/>
                  </a:cubicBezTo>
                  <a:cubicBezTo>
                    <a:pt x="177" y="107"/>
                    <a:pt x="175" y="99"/>
                    <a:pt x="171" y="91"/>
                  </a:cubicBezTo>
                  <a:cubicBezTo>
                    <a:pt x="174" y="90"/>
                    <a:pt x="177" y="90"/>
                    <a:pt x="180" y="90"/>
                  </a:cubicBezTo>
                  <a:cubicBezTo>
                    <a:pt x="198" y="90"/>
                    <a:pt x="213" y="104"/>
                    <a:pt x="213" y="123"/>
                  </a:cubicBezTo>
                  <a:lnTo>
                    <a:pt x="213" y="182"/>
                  </a:lnTo>
                  <a:close/>
                  <a:moveTo>
                    <a:pt x="67" y="116"/>
                  </a:moveTo>
                  <a:cubicBezTo>
                    <a:pt x="67" y="182"/>
                    <a:pt x="67" y="182"/>
                    <a:pt x="67" y="182"/>
                  </a:cubicBezTo>
                  <a:cubicBezTo>
                    <a:pt x="31" y="182"/>
                    <a:pt x="31" y="182"/>
                    <a:pt x="31" y="182"/>
                  </a:cubicBezTo>
                  <a:cubicBezTo>
                    <a:pt x="31" y="123"/>
                    <a:pt x="31" y="123"/>
                    <a:pt x="31" y="123"/>
                  </a:cubicBezTo>
                  <a:cubicBezTo>
                    <a:pt x="31" y="104"/>
                    <a:pt x="46" y="90"/>
                    <a:pt x="64" y="90"/>
                  </a:cubicBezTo>
                  <a:cubicBezTo>
                    <a:pt x="67" y="90"/>
                    <a:pt x="70" y="90"/>
                    <a:pt x="73" y="91"/>
                  </a:cubicBezTo>
                  <a:cubicBezTo>
                    <a:pt x="69" y="99"/>
                    <a:pt x="67" y="107"/>
                    <a:pt x="67" y="116"/>
                  </a:cubicBezTo>
                  <a:close/>
                  <a:moveTo>
                    <a:pt x="74" y="200"/>
                  </a:moveTo>
                  <a:cubicBezTo>
                    <a:pt x="170" y="200"/>
                    <a:pt x="170" y="200"/>
                    <a:pt x="170" y="200"/>
                  </a:cubicBezTo>
                  <a:cubicBezTo>
                    <a:pt x="170" y="116"/>
                    <a:pt x="170" y="116"/>
                    <a:pt x="170" y="116"/>
                  </a:cubicBezTo>
                  <a:cubicBezTo>
                    <a:pt x="170" y="90"/>
                    <a:pt x="148" y="69"/>
                    <a:pt x="122" y="69"/>
                  </a:cubicBezTo>
                  <a:cubicBezTo>
                    <a:pt x="96" y="69"/>
                    <a:pt x="74" y="90"/>
                    <a:pt x="74" y="116"/>
                  </a:cubicBezTo>
                  <a:lnTo>
                    <a:pt x="74" y="200"/>
                  </a:lnTo>
                  <a:close/>
                </a:path>
              </a:pathLst>
            </a:custGeom>
            <a:solidFill>
              <a:srgbClr val="2F6FDA"/>
            </a:solidFill>
            <a:ln>
              <a:noFill/>
            </a:ln>
          </p:spPr>
          <p:txBody>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100" b="0" i="0" u="none" strike="noStrike" kern="0" cap="none" spc="0" normalizeH="0" baseline="0" noProof="0">
                <a:ln>
                  <a:noFill/>
                </a:ln>
                <a:solidFill>
                  <a:sysClr val="windowText" lastClr="000000"/>
                </a:solidFill>
                <a:effectLst/>
                <a:uLnTx/>
                <a:uFillTx/>
                <a:latin typeface="黑体" panose="02010609060101010101" charset="-122"/>
                <a:ea typeface="黑体" panose="02010609060101010101" charset="-122"/>
                <a:cs typeface="+mn-ea"/>
                <a:sym typeface="黑体" panose="02010609060101010101" charset="-122"/>
              </a:endParaRPr>
            </a:p>
          </p:txBody>
        </p:sp>
      </p:grpSp>
      <p:sp>
        <p:nvSpPr>
          <p:cNvPr id="23" name="文本框 22"/>
          <p:cNvSpPr txBox="1"/>
          <p:nvPr/>
        </p:nvSpPr>
        <p:spPr>
          <a:xfrm>
            <a:off x="927527" y="4163185"/>
            <a:ext cx="2969605" cy="370903"/>
          </a:xfrm>
          <a:prstGeom prst="rect">
            <a:avLst/>
          </a:prstGeom>
          <a:noFill/>
        </p:spPr>
        <p:txBody>
          <a:bodyPr wrap="square" rtlCol="0">
            <a:spAutoFit/>
          </a:bodyPr>
          <a:lstStyle/>
          <a:p>
            <a:pPr algn="ctr"/>
            <a:r>
              <a:rPr lang="zh-CN" altLang="en-US" sz="1600" b="1" dirty="0">
                <a:solidFill>
                  <a:schemeClr val="bg2">
                    <a:lumMod val="50000"/>
                  </a:schemeClr>
                </a:solidFill>
                <a:latin typeface="微软雅黑" panose="020B0503020204020204" charset="-122"/>
                <a:ea typeface="微软雅黑" panose="020B0503020204020204" charset="-122"/>
              </a:rPr>
              <a:t>数据访问性能要求</a:t>
            </a:r>
          </a:p>
        </p:txBody>
      </p:sp>
      <p:sp>
        <p:nvSpPr>
          <p:cNvPr id="24" name="文本框 23"/>
          <p:cNvSpPr txBox="1"/>
          <p:nvPr/>
        </p:nvSpPr>
        <p:spPr>
          <a:xfrm>
            <a:off x="1144905" y="4699000"/>
            <a:ext cx="2451100" cy="598805"/>
          </a:xfrm>
          <a:prstGeom prst="rect">
            <a:avLst/>
          </a:prstGeom>
          <a:noFill/>
        </p:spPr>
        <p:txBody>
          <a:bodyPr wrap="square" rtlCol="0">
            <a:spAutoFit/>
          </a:bodyPr>
          <a:lstStyle/>
          <a:p>
            <a:pPr algn="ctr"/>
            <a:r>
              <a:rPr lang="en-US" altLang="zh-CN" sz="1100" dirty="0"/>
              <a:t>该图书管理系统利用数据缓存，既保证了数据库中原始数据的可靠性，又能够加强数据之间的交互效率。</a:t>
            </a:r>
          </a:p>
        </p:txBody>
      </p:sp>
      <p:sp>
        <p:nvSpPr>
          <p:cNvPr id="26" name="文本框 25"/>
          <p:cNvSpPr txBox="1"/>
          <p:nvPr/>
        </p:nvSpPr>
        <p:spPr>
          <a:xfrm>
            <a:off x="3391858" y="4163185"/>
            <a:ext cx="2969605" cy="370903"/>
          </a:xfrm>
          <a:prstGeom prst="rect">
            <a:avLst/>
          </a:prstGeom>
          <a:noFill/>
        </p:spPr>
        <p:txBody>
          <a:bodyPr wrap="square" rtlCol="0">
            <a:spAutoFit/>
          </a:bodyPr>
          <a:lstStyle/>
          <a:p>
            <a:pPr algn="ctr"/>
            <a:r>
              <a:rPr lang="zh-CN" altLang="en-US" sz="1600" b="1" dirty="0">
                <a:solidFill>
                  <a:schemeClr val="bg2">
                    <a:lumMod val="50000"/>
                  </a:schemeClr>
                </a:solidFill>
                <a:latin typeface="微软雅黑" panose="020B0503020204020204" charset="-122"/>
                <a:ea typeface="微软雅黑" panose="020B0503020204020204" charset="-122"/>
              </a:rPr>
              <a:t>数据传输性能要求</a:t>
            </a:r>
          </a:p>
        </p:txBody>
      </p:sp>
      <p:sp>
        <p:nvSpPr>
          <p:cNvPr id="27" name="文本框 26"/>
          <p:cNvSpPr txBox="1"/>
          <p:nvPr/>
        </p:nvSpPr>
        <p:spPr>
          <a:xfrm>
            <a:off x="3653790" y="4699000"/>
            <a:ext cx="2613025" cy="768350"/>
          </a:xfrm>
          <a:prstGeom prst="rect">
            <a:avLst/>
          </a:prstGeom>
          <a:noFill/>
        </p:spPr>
        <p:txBody>
          <a:bodyPr wrap="square" rtlCol="0">
            <a:spAutoFit/>
          </a:bodyPr>
          <a:lstStyle/>
          <a:p>
            <a:pPr algn="ctr"/>
            <a:r>
              <a:rPr lang="en-US" altLang="zh-CN" sz="1100" dirty="0"/>
              <a:t>该图书管理系统数据在上传时会经过部分压缩，以加强数据的统一保存和处理，还能节省数据所占用的空间，给数据库减小压力。</a:t>
            </a:r>
          </a:p>
        </p:txBody>
      </p:sp>
      <p:sp>
        <p:nvSpPr>
          <p:cNvPr id="29" name="文本框 28"/>
          <p:cNvSpPr txBox="1"/>
          <p:nvPr/>
        </p:nvSpPr>
        <p:spPr>
          <a:xfrm>
            <a:off x="5868799" y="4163185"/>
            <a:ext cx="2969605" cy="370903"/>
          </a:xfrm>
          <a:prstGeom prst="rect">
            <a:avLst/>
          </a:prstGeom>
          <a:noFill/>
        </p:spPr>
        <p:txBody>
          <a:bodyPr wrap="square" rtlCol="0">
            <a:spAutoFit/>
          </a:bodyPr>
          <a:lstStyle/>
          <a:p>
            <a:pPr algn="ctr"/>
            <a:r>
              <a:rPr lang="zh-CN" altLang="en-US" sz="1600" b="1" dirty="0">
                <a:solidFill>
                  <a:schemeClr val="bg2">
                    <a:lumMod val="50000"/>
                  </a:schemeClr>
                </a:solidFill>
                <a:latin typeface="微软雅黑" panose="020B0503020204020204" charset="-122"/>
                <a:ea typeface="微软雅黑" panose="020B0503020204020204" charset="-122"/>
              </a:rPr>
              <a:t>支持的终端数</a:t>
            </a:r>
          </a:p>
        </p:txBody>
      </p:sp>
      <p:sp>
        <p:nvSpPr>
          <p:cNvPr id="30" name="文本框 29"/>
          <p:cNvSpPr txBox="1"/>
          <p:nvPr/>
        </p:nvSpPr>
        <p:spPr>
          <a:xfrm>
            <a:off x="6156325" y="4699000"/>
            <a:ext cx="2399030" cy="429895"/>
          </a:xfrm>
          <a:prstGeom prst="rect">
            <a:avLst/>
          </a:prstGeom>
          <a:noFill/>
        </p:spPr>
        <p:txBody>
          <a:bodyPr wrap="square" rtlCol="0">
            <a:spAutoFit/>
          </a:bodyPr>
          <a:lstStyle/>
          <a:p>
            <a:pPr algn="ctr"/>
            <a:r>
              <a:rPr lang="zh-CN" altLang="en-US" sz="1100" dirty="0"/>
              <a:t>暂定目标为</a:t>
            </a:r>
            <a:r>
              <a:rPr lang="en-US" altLang="zh-CN" sz="1100" dirty="0"/>
              <a:t>500</a:t>
            </a:r>
            <a:r>
              <a:rPr lang="zh-CN" altLang="en-US" sz="1100" dirty="0"/>
              <a:t>个，有待后期调研实践。</a:t>
            </a:r>
          </a:p>
        </p:txBody>
      </p:sp>
      <p:sp>
        <p:nvSpPr>
          <p:cNvPr id="32" name="文本框 31"/>
          <p:cNvSpPr txBox="1"/>
          <p:nvPr/>
        </p:nvSpPr>
        <p:spPr>
          <a:xfrm>
            <a:off x="8364333" y="4163185"/>
            <a:ext cx="2969605" cy="370903"/>
          </a:xfrm>
          <a:prstGeom prst="rect">
            <a:avLst/>
          </a:prstGeom>
          <a:noFill/>
        </p:spPr>
        <p:txBody>
          <a:bodyPr wrap="square" rtlCol="0">
            <a:spAutoFit/>
          </a:bodyPr>
          <a:lstStyle/>
          <a:p>
            <a:pPr algn="ctr"/>
            <a:r>
              <a:rPr lang="zh-CN" altLang="en-US" sz="1600" b="1" dirty="0">
                <a:solidFill>
                  <a:schemeClr val="bg2">
                    <a:lumMod val="50000"/>
                  </a:schemeClr>
                </a:solidFill>
                <a:latin typeface="微软雅黑" panose="020B0503020204020204" charset="-122"/>
                <a:ea typeface="微软雅黑" panose="020B0503020204020204" charset="-122"/>
              </a:rPr>
              <a:t>容量的大小</a:t>
            </a:r>
          </a:p>
        </p:txBody>
      </p:sp>
      <p:sp>
        <p:nvSpPr>
          <p:cNvPr id="33" name="文本框 32"/>
          <p:cNvSpPr txBox="1"/>
          <p:nvPr/>
        </p:nvSpPr>
        <p:spPr>
          <a:xfrm>
            <a:off x="8589010" y="4699000"/>
            <a:ext cx="2520315" cy="260350"/>
          </a:xfrm>
          <a:prstGeom prst="rect">
            <a:avLst/>
          </a:prstGeom>
          <a:noFill/>
        </p:spPr>
        <p:txBody>
          <a:bodyPr wrap="square" rtlCol="0">
            <a:spAutoFit/>
          </a:bodyPr>
          <a:lstStyle/>
          <a:p>
            <a:pPr algn="ctr"/>
            <a:r>
              <a:rPr lang="zh-CN" altLang="en-US" sz="1100" dirty="0"/>
              <a:t>初步容量为</a:t>
            </a:r>
            <a:r>
              <a:rPr lang="en-US" altLang="zh-CN" sz="1100" dirty="0"/>
              <a:t>2TB</a:t>
            </a:r>
            <a:r>
              <a:rPr lang="zh-CN" altLang="en-US" sz="1100" dirty="0"/>
              <a:t>，其后可根据需求扩展。</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接口需求</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框 26"/>
          <p:cNvSpPr txBox="1"/>
          <p:nvPr/>
        </p:nvSpPr>
        <p:spPr>
          <a:xfrm>
            <a:off x="1480111" y="4846726"/>
            <a:ext cx="2566148" cy="1400810"/>
          </a:xfrm>
          <a:prstGeom prst="rect">
            <a:avLst/>
          </a:prstGeom>
          <a:noFill/>
        </p:spPr>
        <p:txBody>
          <a:bodyPr wrap="square" lIns="91281" tIns="45641" rIns="91281" bIns="45641" rtlCol="0">
            <a:spAutoFit/>
          </a:bodyPr>
          <a:lstStyle/>
          <a:p>
            <a:pPr algn="ctr"/>
            <a:r>
              <a:rPr lang="en-US" altLang="zh-CN" sz="1220" dirty="0">
                <a:latin typeface="+mn-ea"/>
                <a:cs typeface="+mn-ea"/>
              </a:rPr>
              <a:t>相关的软件模块的接口</a:t>
            </a:r>
            <a:r>
              <a:rPr lang="zh-CN" altLang="en-US" sz="1220" dirty="0">
                <a:latin typeface="+mn-ea"/>
                <a:cs typeface="+mn-ea"/>
              </a:rPr>
              <a:t>，主要考虑分享到</a:t>
            </a:r>
            <a:r>
              <a:rPr lang="en-US" altLang="zh-CN" sz="1220" dirty="0">
                <a:latin typeface="+mn-ea"/>
                <a:cs typeface="+mn-ea"/>
              </a:rPr>
              <a:t>QQ</a:t>
            </a:r>
            <a:r>
              <a:rPr lang="zh-CN" altLang="en-US" sz="1220" dirty="0">
                <a:latin typeface="+mn-ea"/>
                <a:cs typeface="+mn-ea"/>
              </a:rPr>
              <a:t>、微信等界面的显示问题，以及不同浏览器正常适配的问题。</a:t>
            </a:r>
          </a:p>
          <a:p>
            <a:pPr algn="ctr"/>
            <a:r>
              <a:rPr lang="zh-CN" altLang="en-US" sz="1220" dirty="0">
                <a:solidFill>
                  <a:schemeClr val="tx1"/>
                </a:solidFill>
                <a:latin typeface="+mn-ea"/>
                <a:cs typeface="+mn-ea"/>
              </a:rPr>
              <a:t>由于网站并不需要太多的硬件资源，硬件无特殊接口，只需同时适应</a:t>
            </a:r>
            <a:r>
              <a:rPr lang="en-US" altLang="zh-CN" sz="1220" dirty="0">
                <a:solidFill>
                  <a:schemeClr val="tx1"/>
                </a:solidFill>
                <a:latin typeface="+mn-ea"/>
                <a:cs typeface="+mn-ea"/>
              </a:rPr>
              <a:t>pc</a:t>
            </a:r>
            <a:r>
              <a:rPr lang="zh-CN" altLang="en-US" sz="1220" dirty="0">
                <a:solidFill>
                  <a:schemeClr val="tx1"/>
                </a:solidFill>
                <a:latin typeface="+mn-ea"/>
                <a:cs typeface="+mn-ea"/>
              </a:rPr>
              <a:t>和手机端的使用即可。</a:t>
            </a:r>
          </a:p>
        </p:txBody>
      </p:sp>
      <p:sp>
        <p:nvSpPr>
          <p:cNvPr id="8" name="文本框 27"/>
          <p:cNvSpPr txBox="1"/>
          <p:nvPr/>
        </p:nvSpPr>
        <p:spPr>
          <a:xfrm>
            <a:off x="4812926" y="4846726"/>
            <a:ext cx="2566148" cy="1213485"/>
          </a:xfrm>
          <a:prstGeom prst="rect">
            <a:avLst/>
          </a:prstGeom>
          <a:noFill/>
        </p:spPr>
        <p:txBody>
          <a:bodyPr wrap="square" lIns="91281" tIns="45641" rIns="91281" bIns="45641" rtlCol="0">
            <a:spAutoFit/>
          </a:bodyPr>
          <a:lstStyle/>
          <a:p>
            <a:pPr algn="ctr"/>
            <a:r>
              <a:rPr lang="zh-CN" altLang="en-US" sz="1220" dirty="0">
                <a:solidFill>
                  <a:schemeClr val="tx1"/>
                </a:solidFill>
              </a:rPr>
              <a:t>采用</a:t>
            </a:r>
            <a:r>
              <a:rPr lang="en-US" altLang="zh-CN" sz="1220" dirty="0">
                <a:solidFill>
                  <a:schemeClr val="tx1"/>
                </a:solidFill>
              </a:rPr>
              <a:t>windows</a:t>
            </a:r>
            <a:r>
              <a:rPr lang="zh-CN" altLang="en-US" sz="1220" dirty="0">
                <a:solidFill>
                  <a:schemeClr val="tx1"/>
                </a:solidFill>
              </a:rPr>
              <a:t>的通用图形界面，遵循</a:t>
            </a:r>
            <a:r>
              <a:rPr lang="en-US" altLang="zh-CN" sz="1220" dirty="0">
                <a:solidFill>
                  <a:schemeClr val="tx1"/>
                </a:solidFill>
              </a:rPr>
              <a:t>windows</a:t>
            </a:r>
            <a:r>
              <a:rPr lang="zh-CN" altLang="en-US" sz="1220" dirty="0">
                <a:solidFill>
                  <a:schemeClr val="tx1"/>
                </a:solidFill>
              </a:rPr>
              <a:t>软件界面的规范。</a:t>
            </a:r>
          </a:p>
          <a:p>
            <a:pPr algn="ctr"/>
            <a:r>
              <a:rPr lang="zh-CN" altLang="en-US" sz="1220" dirty="0">
                <a:solidFill>
                  <a:schemeClr val="tx1"/>
                </a:solidFill>
              </a:rPr>
              <a:t>遵守国家关于计算机方面词汇的标准，用词正确、准确、无歧义。</a:t>
            </a:r>
          </a:p>
          <a:p>
            <a:pPr algn="ctr"/>
            <a:r>
              <a:rPr lang="zh-CN" altLang="en-US" sz="1220" dirty="0">
                <a:solidFill>
                  <a:schemeClr val="tx1"/>
                </a:solidFill>
              </a:rPr>
              <a:t>提供信息提示、错误处理等辅助使用的功能。</a:t>
            </a:r>
          </a:p>
        </p:txBody>
      </p:sp>
      <p:sp>
        <p:nvSpPr>
          <p:cNvPr id="9" name="文本框 28"/>
          <p:cNvSpPr txBox="1"/>
          <p:nvPr/>
        </p:nvSpPr>
        <p:spPr>
          <a:xfrm>
            <a:off x="8144510" y="4846955"/>
            <a:ext cx="2648585" cy="464185"/>
          </a:xfrm>
          <a:prstGeom prst="rect">
            <a:avLst/>
          </a:prstGeom>
          <a:noFill/>
        </p:spPr>
        <p:txBody>
          <a:bodyPr wrap="square" lIns="91281" tIns="45641" rIns="91281" bIns="45641" rtlCol="0">
            <a:spAutoFit/>
          </a:bodyPr>
          <a:lstStyle/>
          <a:p>
            <a:pPr algn="ctr"/>
            <a:r>
              <a:rPr lang="en-US" altLang="zh-CN" sz="1220" dirty="0"/>
              <a:t>待定</a:t>
            </a:r>
          </a:p>
          <a:p>
            <a:pPr algn="ctr"/>
            <a:r>
              <a:rPr lang="en-US" altLang="zh-CN" sz="1220" dirty="0"/>
              <a:t>说明采用何种方式通讯的特定要求</a:t>
            </a:r>
            <a:r>
              <a:rPr lang="zh-CN" altLang="en-US" sz="1220" dirty="0"/>
              <a:t>。</a:t>
            </a:r>
            <a:r>
              <a:rPr lang="en-US" altLang="zh-CN" sz="1220" dirty="0">
                <a:solidFill>
                  <a:schemeClr val="bg1">
                    <a:lumMod val="50000"/>
                  </a:schemeClr>
                </a:solidFill>
              </a:rPr>
              <a:t> </a:t>
            </a:r>
            <a:endParaRPr lang="zh-CN" altLang="en-US" sz="1220" dirty="0">
              <a:solidFill>
                <a:schemeClr val="bg1">
                  <a:lumMod val="50000"/>
                </a:schemeClr>
              </a:solidFill>
            </a:endParaRPr>
          </a:p>
        </p:txBody>
      </p:sp>
      <p:sp>
        <p:nvSpPr>
          <p:cNvPr id="10" name="文本框 29"/>
          <p:cNvSpPr txBox="1"/>
          <p:nvPr/>
        </p:nvSpPr>
        <p:spPr>
          <a:xfrm>
            <a:off x="1792780" y="4281302"/>
            <a:ext cx="1986280" cy="401955"/>
          </a:xfrm>
          <a:prstGeom prst="rect">
            <a:avLst/>
          </a:prstGeom>
          <a:noFill/>
        </p:spPr>
        <p:txBody>
          <a:bodyPr wrap="none" lIns="91281" tIns="45641" rIns="91281" bIns="45641" rtlCol="0">
            <a:spAutoFit/>
          </a:bodyPr>
          <a:lstStyle>
            <a:defPPr>
              <a:defRPr lang="zh-CN"/>
            </a:defPPr>
            <a:lvl1pPr algn="ctr">
              <a:defRPr sz="3200">
                <a:solidFill>
                  <a:schemeClr val="tx1">
                    <a:lumMod val="65000"/>
                    <a:lumOff val="35000"/>
                  </a:schemeClr>
                </a:solidFill>
              </a:defRPr>
            </a:lvl1pPr>
          </a:lstStyle>
          <a:p>
            <a:pPr algn="l"/>
            <a:r>
              <a:rPr lang="zh-CN" altLang="en-US" sz="2030" dirty="0"/>
              <a:t>软硬件接口需求</a:t>
            </a:r>
          </a:p>
        </p:txBody>
      </p:sp>
      <p:sp>
        <p:nvSpPr>
          <p:cNvPr id="12" name="文本框 30"/>
          <p:cNvSpPr txBox="1"/>
          <p:nvPr/>
        </p:nvSpPr>
        <p:spPr>
          <a:xfrm>
            <a:off x="5269741" y="4283842"/>
            <a:ext cx="1728470" cy="401955"/>
          </a:xfrm>
          <a:prstGeom prst="rect">
            <a:avLst/>
          </a:prstGeom>
          <a:noFill/>
        </p:spPr>
        <p:txBody>
          <a:bodyPr wrap="none" lIns="91281" tIns="45641" rIns="91281" bIns="45641" rtlCol="0">
            <a:spAutoFit/>
          </a:bodyPr>
          <a:lstStyle>
            <a:defPPr>
              <a:defRPr lang="zh-CN"/>
            </a:defPPr>
            <a:lvl1pPr algn="ctr">
              <a:defRPr sz="3200">
                <a:solidFill>
                  <a:schemeClr val="tx1">
                    <a:lumMod val="65000"/>
                    <a:lumOff val="35000"/>
                  </a:schemeClr>
                </a:solidFill>
              </a:defRPr>
            </a:lvl1pPr>
          </a:lstStyle>
          <a:p>
            <a:pPr algn="l"/>
            <a:r>
              <a:rPr lang="zh-CN" altLang="en-US" sz="2030" dirty="0"/>
              <a:t>用户接口需求</a:t>
            </a:r>
          </a:p>
        </p:txBody>
      </p:sp>
      <p:sp>
        <p:nvSpPr>
          <p:cNvPr id="13" name="文本框 31"/>
          <p:cNvSpPr txBox="1"/>
          <p:nvPr/>
        </p:nvSpPr>
        <p:spPr>
          <a:xfrm>
            <a:off x="8604781" y="4283842"/>
            <a:ext cx="1728470" cy="401955"/>
          </a:xfrm>
          <a:prstGeom prst="rect">
            <a:avLst/>
          </a:prstGeom>
          <a:noFill/>
        </p:spPr>
        <p:txBody>
          <a:bodyPr wrap="none" lIns="91281" tIns="45641" rIns="91281" bIns="45641" rtlCol="0">
            <a:spAutoFit/>
          </a:bodyPr>
          <a:lstStyle>
            <a:defPPr>
              <a:defRPr lang="zh-CN"/>
            </a:defPPr>
            <a:lvl1pPr algn="ctr">
              <a:defRPr sz="3200">
                <a:solidFill>
                  <a:schemeClr val="tx1">
                    <a:lumMod val="65000"/>
                    <a:lumOff val="35000"/>
                  </a:schemeClr>
                </a:solidFill>
              </a:defRPr>
            </a:lvl1pPr>
          </a:lstStyle>
          <a:p>
            <a:pPr algn="l"/>
            <a:r>
              <a:rPr lang="zh-CN" altLang="en-US" sz="2030" dirty="0"/>
              <a:t>通信接口需求</a:t>
            </a:r>
          </a:p>
        </p:txBody>
      </p:sp>
      <p:sp>
        <p:nvSpPr>
          <p:cNvPr id="15" name="圆角矩形 14"/>
          <p:cNvSpPr/>
          <p:nvPr/>
        </p:nvSpPr>
        <p:spPr>
          <a:xfrm>
            <a:off x="2268037" y="2987114"/>
            <a:ext cx="1011930" cy="1007369"/>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281" tIns="45641" rIns="91281" bIns="45641" rtlCol="0" anchor="ctr"/>
          <a:lstStyle/>
          <a:p>
            <a:pPr algn="ctr"/>
            <a:endParaRPr lang="zh-CN" altLang="en-US" sz="2440"/>
          </a:p>
        </p:txBody>
      </p:sp>
      <p:sp>
        <p:nvSpPr>
          <p:cNvPr id="16" name="圆角矩形 15"/>
          <p:cNvSpPr/>
          <p:nvPr/>
        </p:nvSpPr>
        <p:spPr>
          <a:xfrm>
            <a:off x="5627379" y="2992505"/>
            <a:ext cx="1005386" cy="100085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281" tIns="45641" rIns="91281" bIns="45641" rtlCol="0" anchor="ctr"/>
          <a:lstStyle/>
          <a:p>
            <a:pPr algn="ctr"/>
            <a:endParaRPr lang="zh-CN" altLang="en-US" sz="2440"/>
          </a:p>
        </p:txBody>
      </p:sp>
      <p:sp>
        <p:nvSpPr>
          <p:cNvPr id="17" name="圆角矩形 16"/>
          <p:cNvSpPr/>
          <p:nvPr/>
        </p:nvSpPr>
        <p:spPr>
          <a:xfrm>
            <a:off x="8946366" y="2987114"/>
            <a:ext cx="1010981" cy="100642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281" tIns="45641" rIns="91281" bIns="45641" rtlCol="0" anchor="ctr"/>
          <a:lstStyle/>
          <a:p>
            <a:pPr algn="ctr"/>
            <a:endParaRPr lang="zh-CN" altLang="en-US" sz="2440"/>
          </a:p>
        </p:txBody>
      </p:sp>
      <p:graphicFrame>
        <p:nvGraphicFramePr>
          <p:cNvPr id="18" name="对象 17"/>
          <p:cNvGraphicFramePr>
            <a:graphicFrameLocks noChangeAspect="1"/>
          </p:cNvGraphicFramePr>
          <p:nvPr/>
        </p:nvGraphicFramePr>
        <p:xfrm>
          <a:off x="2608203" y="3305202"/>
          <a:ext cx="401497" cy="399688"/>
        </p:xfrm>
        <a:graphic>
          <a:graphicData uri="http://schemas.openxmlformats.org/presentationml/2006/ole">
            <mc:AlternateContent xmlns:mc="http://schemas.openxmlformats.org/markup-compatibility/2006">
              <mc:Choice xmlns:v="urn:schemas-microsoft-com:vml" Requires="v">
                <p:oleObj spid="_x0000_s11288" name="CorelDRAW" r:id="rId3" imgW="952500" imgH="952500" progId="CorelDraw.Graphic.15">
                  <p:embed/>
                </p:oleObj>
              </mc:Choice>
              <mc:Fallback>
                <p:oleObj name="CorelDRAW" r:id="rId3" imgW="952500" imgH="952500" progId="CorelDraw.Graphic.15">
                  <p:embed/>
                  <p:pic>
                    <p:nvPicPr>
                      <p:cNvPr id="0" name="图片 11273"/>
                      <p:cNvPicPr/>
                      <p:nvPr/>
                    </p:nvPicPr>
                    <p:blipFill>
                      <a:blip r:embed="rId4"/>
                      <a:stretch>
                        <a:fillRect/>
                      </a:stretch>
                    </p:blipFill>
                    <p:spPr>
                      <a:xfrm>
                        <a:off x="2608203" y="3305202"/>
                        <a:ext cx="401497" cy="399688"/>
                      </a:xfrm>
                      <a:prstGeom prst="rect">
                        <a:avLst/>
                      </a:prstGeom>
                    </p:spPr>
                  </p:pic>
                </p:oleObj>
              </mc:Fallback>
            </mc:AlternateContent>
          </a:graphicData>
        </a:graphic>
      </p:graphicFrame>
      <p:graphicFrame>
        <p:nvGraphicFramePr>
          <p:cNvPr id="19" name="对象 18"/>
          <p:cNvGraphicFramePr>
            <a:graphicFrameLocks noChangeAspect="1"/>
          </p:cNvGraphicFramePr>
          <p:nvPr/>
        </p:nvGraphicFramePr>
        <p:xfrm>
          <a:off x="5895934" y="3250458"/>
          <a:ext cx="475802" cy="477876"/>
        </p:xfrm>
        <a:graphic>
          <a:graphicData uri="http://schemas.openxmlformats.org/presentationml/2006/ole">
            <mc:AlternateContent xmlns:mc="http://schemas.openxmlformats.org/markup-compatibility/2006">
              <mc:Choice xmlns:v="urn:schemas-microsoft-com:vml" Requires="v">
                <p:oleObj spid="_x0000_s11289" name="CorelDRAW" r:id="rId5" imgW="965200" imgH="965200" progId="CorelDraw.Graphic.15">
                  <p:embed/>
                </p:oleObj>
              </mc:Choice>
              <mc:Fallback>
                <p:oleObj name="CorelDRAW" r:id="rId5" imgW="965200" imgH="965200" progId="CorelDraw.Graphic.15">
                  <p:embed/>
                  <p:pic>
                    <p:nvPicPr>
                      <p:cNvPr id="0" name="图片 11274"/>
                      <p:cNvPicPr/>
                      <p:nvPr/>
                    </p:nvPicPr>
                    <p:blipFill>
                      <a:blip r:embed="rId6"/>
                      <a:stretch>
                        <a:fillRect/>
                      </a:stretch>
                    </p:blipFill>
                    <p:spPr>
                      <a:xfrm>
                        <a:off x="5895934" y="3250458"/>
                        <a:ext cx="475802" cy="477876"/>
                      </a:xfrm>
                      <a:prstGeom prst="rect">
                        <a:avLst/>
                      </a:prstGeom>
                    </p:spPr>
                  </p:pic>
                </p:oleObj>
              </mc:Fallback>
            </mc:AlternateContent>
          </a:graphicData>
        </a:graphic>
      </p:graphicFrame>
      <p:graphicFrame>
        <p:nvGraphicFramePr>
          <p:cNvPr id="20" name="对象 19"/>
          <p:cNvGraphicFramePr>
            <a:graphicFrameLocks noChangeAspect="1"/>
          </p:cNvGraphicFramePr>
          <p:nvPr/>
        </p:nvGraphicFramePr>
        <p:xfrm>
          <a:off x="9221419" y="3250457"/>
          <a:ext cx="440329" cy="438345"/>
        </p:xfrm>
        <a:graphic>
          <a:graphicData uri="http://schemas.openxmlformats.org/presentationml/2006/ole">
            <mc:AlternateContent xmlns:mc="http://schemas.openxmlformats.org/markup-compatibility/2006">
              <mc:Choice xmlns:v="urn:schemas-microsoft-com:vml" Requires="v">
                <p:oleObj spid="_x0000_s11290" name="CorelDRAW" r:id="rId7" imgW="838200" imgH="838200" progId="CorelDraw.Graphic.15">
                  <p:embed/>
                </p:oleObj>
              </mc:Choice>
              <mc:Fallback>
                <p:oleObj name="CorelDRAW" r:id="rId7" imgW="838200" imgH="838200" progId="CorelDraw.Graphic.15">
                  <p:embed/>
                  <p:pic>
                    <p:nvPicPr>
                      <p:cNvPr id="0" name="图片 11275"/>
                      <p:cNvPicPr/>
                      <p:nvPr/>
                    </p:nvPicPr>
                    <p:blipFill>
                      <a:blip r:embed="rId8"/>
                      <a:stretch>
                        <a:fillRect/>
                      </a:stretch>
                    </p:blipFill>
                    <p:spPr>
                      <a:xfrm>
                        <a:off x="9221419" y="3250457"/>
                        <a:ext cx="440329" cy="438345"/>
                      </a:xfrm>
                      <a:prstGeom prst="rect">
                        <a:avLst/>
                      </a:prstGeom>
                    </p:spPr>
                  </p:pic>
                </p:oleObj>
              </mc:Fallback>
            </mc:AlternateContent>
          </a:graphicData>
        </a:graphic>
      </p:graphicFrame>
      <p:grpSp>
        <p:nvGrpSpPr>
          <p:cNvPr id="21" name="组合 14"/>
          <p:cNvGrpSpPr/>
          <p:nvPr/>
        </p:nvGrpSpPr>
        <p:grpSpPr>
          <a:xfrm>
            <a:off x="2771811" y="1869137"/>
            <a:ext cx="6697595" cy="859706"/>
            <a:chOff x="2666845" y="2570631"/>
            <a:chExt cx="6697595" cy="863599"/>
          </a:xfrm>
        </p:grpSpPr>
        <p:cxnSp>
          <p:nvCxnSpPr>
            <p:cNvPr id="22" name="直接连接符 15"/>
            <p:cNvCxnSpPr/>
            <p:nvPr/>
          </p:nvCxnSpPr>
          <p:spPr>
            <a:xfrm>
              <a:off x="6015642" y="2570631"/>
              <a:ext cx="0" cy="863599"/>
            </a:xfrm>
            <a:prstGeom prst="line">
              <a:avLst/>
            </a:prstGeom>
            <a:ln w="1905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3" name="直接连接符 16"/>
            <p:cNvCxnSpPr/>
            <p:nvPr/>
          </p:nvCxnSpPr>
          <p:spPr>
            <a:xfrm>
              <a:off x="2666845" y="3002430"/>
              <a:ext cx="12616" cy="431800"/>
            </a:xfrm>
            <a:prstGeom prst="line">
              <a:avLst/>
            </a:prstGeom>
            <a:ln w="1905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4" name="直接连接符 17"/>
            <p:cNvCxnSpPr/>
            <p:nvPr/>
          </p:nvCxnSpPr>
          <p:spPr>
            <a:xfrm>
              <a:off x="9364440" y="3002430"/>
              <a:ext cx="0" cy="431800"/>
            </a:xfrm>
            <a:prstGeom prst="line">
              <a:avLst/>
            </a:prstGeom>
            <a:ln w="1905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18"/>
            <p:cNvCxnSpPr/>
            <p:nvPr/>
          </p:nvCxnSpPr>
          <p:spPr>
            <a:xfrm flipH="1">
              <a:off x="2666845" y="3002430"/>
              <a:ext cx="6656056" cy="0"/>
            </a:xfrm>
            <a:prstGeom prst="line">
              <a:avLst/>
            </a:prstGeom>
            <a:ln w="19050">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5" name="椭圆 28"/>
          <p:cNvSpPr/>
          <p:nvPr/>
        </p:nvSpPr>
        <p:spPr>
          <a:xfrm>
            <a:off x="5829043" y="1229775"/>
            <a:ext cx="582568" cy="545335"/>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up)">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animEffect transition="in" filter="fade">
                                      <p:cBhvr>
                                        <p:cTn id="14" dur="500"/>
                                        <p:tgtEl>
                                          <p:spTgt spid="18"/>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ppt_x"/>
                                          </p:val>
                                        </p:tav>
                                        <p:tav tm="100000">
                                          <p:val>
                                            <p:strVal val="#ppt_x"/>
                                          </p:val>
                                        </p:tav>
                                      </p:tavLst>
                                    </p:anim>
                                    <p:anim calcmode="lin" valueType="num">
                                      <p:cBhvr additive="base">
                                        <p:cTn id="3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9"/>
                                        </p:tgtEl>
                                        <p:attrNameLst>
                                          <p:attrName>style.visibility</p:attrName>
                                        </p:attrNameLst>
                                      </p:cBhvr>
                                      <p:to>
                                        <p:strVal val="visible"/>
                                      </p:to>
                                    </p:set>
                                    <p:anim calcmode="lin" valueType="num">
                                      <p:cBhvr>
                                        <p:cTn id="36" dur="500" fill="hold"/>
                                        <p:tgtEl>
                                          <p:spTgt spid="19"/>
                                        </p:tgtEl>
                                        <p:attrNameLst>
                                          <p:attrName>ppt_w</p:attrName>
                                        </p:attrNameLst>
                                      </p:cBhvr>
                                      <p:tavLst>
                                        <p:tav tm="0">
                                          <p:val>
                                            <p:fltVal val="0"/>
                                          </p:val>
                                        </p:tav>
                                        <p:tav tm="100000">
                                          <p:val>
                                            <p:strVal val="#ppt_w"/>
                                          </p:val>
                                        </p:tav>
                                      </p:tavLst>
                                    </p:anim>
                                    <p:anim calcmode="lin" valueType="num">
                                      <p:cBhvr>
                                        <p:cTn id="37" dur="500" fill="hold"/>
                                        <p:tgtEl>
                                          <p:spTgt spid="19"/>
                                        </p:tgtEl>
                                        <p:attrNameLst>
                                          <p:attrName>ppt_h</p:attrName>
                                        </p:attrNameLst>
                                      </p:cBhvr>
                                      <p:tavLst>
                                        <p:tav tm="0">
                                          <p:val>
                                            <p:fltVal val="0"/>
                                          </p:val>
                                        </p:tav>
                                        <p:tav tm="100000">
                                          <p:val>
                                            <p:strVal val="#ppt_h"/>
                                          </p:val>
                                        </p:tav>
                                      </p:tavLst>
                                    </p:anim>
                                    <p:animEffect transition="in" filter="fade">
                                      <p:cBhvr>
                                        <p:cTn id="38" dur="500"/>
                                        <p:tgtEl>
                                          <p:spTgt spid="19"/>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additive="base">
                                        <p:cTn id="48" dur="500" fill="hold"/>
                                        <p:tgtEl>
                                          <p:spTgt spid="12"/>
                                        </p:tgtEl>
                                        <p:attrNameLst>
                                          <p:attrName>ppt_x</p:attrName>
                                        </p:attrNameLst>
                                      </p:cBhvr>
                                      <p:tavLst>
                                        <p:tav tm="0">
                                          <p:val>
                                            <p:strVal val="#ppt_x"/>
                                          </p:val>
                                        </p:tav>
                                        <p:tav tm="100000">
                                          <p:val>
                                            <p:strVal val="#ppt_x"/>
                                          </p:val>
                                        </p:tav>
                                      </p:tavLst>
                                    </p:anim>
                                    <p:anim calcmode="lin" valueType="num">
                                      <p:cBhvr additive="base">
                                        <p:cTn id="49" dur="500" fill="hold"/>
                                        <p:tgtEl>
                                          <p:spTgt spid="12"/>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8"/>
                                        </p:tgtEl>
                                        <p:attrNameLst>
                                          <p:attrName>style.visibility</p:attrName>
                                        </p:attrNameLst>
                                      </p:cBhvr>
                                      <p:to>
                                        <p:strVal val="visible"/>
                                      </p:to>
                                    </p:set>
                                    <p:anim calcmode="lin" valueType="num">
                                      <p:cBhvr additive="base">
                                        <p:cTn id="52" dur="500" fill="hold"/>
                                        <p:tgtEl>
                                          <p:spTgt spid="8"/>
                                        </p:tgtEl>
                                        <p:attrNameLst>
                                          <p:attrName>ppt_x</p:attrName>
                                        </p:attrNameLst>
                                      </p:cBhvr>
                                      <p:tavLst>
                                        <p:tav tm="0">
                                          <p:val>
                                            <p:strVal val="#ppt_x"/>
                                          </p:val>
                                        </p:tav>
                                        <p:tav tm="100000">
                                          <p:val>
                                            <p:strVal val="#ppt_x"/>
                                          </p:val>
                                        </p:tav>
                                      </p:tavLst>
                                    </p:anim>
                                    <p:anim calcmode="lin" valueType="num">
                                      <p:cBhvr additive="base">
                                        <p:cTn id="5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53" presetClass="entr" presetSubtype="16" fill="hold" nodeType="clickEffect">
                                  <p:stCondLst>
                                    <p:cond delay="0"/>
                                  </p:stCondLst>
                                  <p:childTnLst>
                                    <p:set>
                                      <p:cBhvr>
                                        <p:cTn id="57" dur="1" fill="hold">
                                          <p:stCondLst>
                                            <p:cond delay="0"/>
                                          </p:stCondLst>
                                        </p:cTn>
                                        <p:tgtEl>
                                          <p:spTgt spid="20"/>
                                        </p:tgtEl>
                                        <p:attrNameLst>
                                          <p:attrName>style.visibility</p:attrName>
                                        </p:attrNameLst>
                                      </p:cBhvr>
                                      <p:to>
                                        <p:strVal val="visible"/>
                                      </p:to>
                                    </p:set>
                                    <p:anim calcmode="lin" valueType="num">
                                      <p:cBhvr>
                                        <p:cTn id="58" dur="500" fill="hold"/>
                                        <p:tgtEl>
                                          <p:spTgt spid="20"/>
                                        </p:tgtEl>
                                        <p:attrNameLst>
                                          <p:attrName>ppt_w</p:attrName>
                                        </p:attrNameLst>
                                      </p:cBhvr>
                                      <p:tavLst>
                                        <p:tav tm="0">
                                          <p:val>
                                            <p:fltVal val="0"/>
                                          </p:val>
                                        </p:tav>
                                        <p:tav tm="100000">
                                          <p:val>
                                            <p:strVal val="#ppt_w"/>
                                          </p:val>
                                        </p:tav>
                                      </p:tavLst>
                                    </p:anim>
                                    <p:anim calcmode="lin" valueType="num">
                                      <p:cBhvr>
                                        <p:cTn id="59" dur="500" fill="hold"/>
                                        <p:tgtEl>
                                          <p:spTgt spid="20"/>
                                        </p:tgtEl>
                                        <p:attrNameLst>
                                          <p:attrName>ppt_h</p:attrName>
                                        </p:attrNameLst>
                                      </p:cBhvr>
                                      <p:tavLst>
                                        <p:tav tm="0">
                                          <p:val>
                                            <p:fltVal val="0"/>
                                          </p:val>
                                        </p:tav>
                                        <p:tav tm="100000">
                                          <p:val>
                                            <p:strVal val="#ppt_h"/>
                                          </p:val>
                                        </p:tav>
                                      </p:tavLst>
                                    </p:anim>
                                    <p:animEffect transition="in" filter="fade">
                                      <p:cBhvr>
                                        <p:cTn id="60" dur="500"/>
                                        <p:tgtEl>
                                          <p:spTgt spid="20"/>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cBhvr>
                                        <p:cTn id="63" dur="500" fill="hold"/>
                                        <p:tgtEl>
                                          <p:spTgt spid="17"/>
                                        </p:tgtEl>
                                        <p:attrNameLst>
                                          <p:attrName>ppt_w</p:attrName>
                                        </p:attrNameLst>
                                      </p:cBhvr>
                                      <p:tavLst>
                                        <p:tav tm="0">
                                          <p:val>
                                            <p:fltVal val="0"/>
                                          </p:val>
                                        </p:tav>
                                        <p:tav tm="100000">
                                          <p:val>
                                            <p:strVal val="#ppt_w"/>
                                          </p:val>
                                        </p:tav>
                                      </p:tavLst>
                                    </p:anim>
                                    <p:anim calcmode="lin" valueType="num">
                                      <p:cBhvr>
                                        <p:cTn id="64" dur="500" fill="hold"/>
                                        <p:tgtEl>
                                          <p:spTgt spid="17"/>
                                        </p:tgtEl>
                                        <p:attrNameLst>
                                          <p:attrName>ppt_h</p:attrName>
                                        </p:attrNameLst>
                                      </p:cBhvr>
                                      <p:tavLst>
                                        <p:tav tm="0">
                                          <p:val>
                                            <p:fltVal val="0"/>
                                          </p:val>
                                        </p:tav>
                                        <p:tav tm="100000">
                                          <p:val>
                                            <p:strVal val="#ppt_h"/>
                                          </p:val>
                                        </p:tav>
                                      </p:tavLst>
                                    </p:anim>
                                    <p:animEffect transition="in" filter="fade">
                                      <p:cBhvr>
                                        <p:cTn id="65" dur="500"/>
                                        <p:tgtEl>
                                          <p:spTgt spid="17"/>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grpId="0" nodeType="clickEffect">
                                  <p:stCondLst>
                                    <p:cond delay="0"/>
                                  </p:stCondLst>
                                  <p:childTnLst>
                                    <p:set>
                                      <p:cBhvr>
                                        <p:cTn id="69" dur="1" fill="hold">
                                          <p:stCondLst>
                                            <p:cond delay="0"/>
                                          </p:stCondLst>
                                        </p:cTn>
                                        <p:tgtEl>
                                          <p:spTgt spid="13"/>
                                        </p:tgtEl>
                                        <p:attrNameLst>
                                          <p:attrName>style.visibility</p:attrName>
                                        </p:attrNameLst>
                                      </p:cBhvr>
                                      <p:to>
                                        <p:strVal val="visible"/>
                                      </p:to>
                                    </p:set>
                                    <p:anim calcmode="lin" valueType="num">
                                      <p:cBhvr additive="base">
                                        <p:cTn id="70" dur="500" fill="hold"/>
                                        <p:tgtEl>
                                          <p:spTgt spid="13"/>
                                        </p:tgtEl>
                                        <p:attrNameLst>
                                          <p:attrName>ppt_x</p:attrName>
                                        </p:attrNameLst>
                                      </p:cBhvr>
                                      <p:tavLst>
                                        <p:tav tm="0">
                                          <p:val>
                                            <p:strVal val="#ppt_x"/>
                                          </p:val>
                                        </p:tav>
                                        <p:tav tm="100000">
                                          <p:val>
                                            <p:strVal val="#ppt_x"/>
                                          </p:val>
                                        </p:tav>
                                      </p:tavLst>
                                    </p:anim>
                                    <p:anim calcmode="lin" valueType="num">
                                      <p:cBhvr additive="base">
                                        <p:cTn id="71" dur="500" fill="hold"/>
                                        <p:tgtEl>
                                          <p:spTgt spid="13"/>
                                        </p:tgtEl>
                                        <p:attrNameLst>
                                          <p:attrName>ppt_y</p:attrName>
                                        </p:attrNameLst>
                                      </p:cBhvr>
                                      <p:tavLst>
                                        <p:tav tm="0">
                                          <p:val>
                                            <p:strVal val="1+#ppt_h/2"/>
                                          </p:val>
                                        </p:tav>
                                        <p:tav tm="100000">
                                          <p:val>
                                            <p:strVal val="#ppt_y"/>
                                          </p:val>
                                        </p:tav>
                                      </p:tavLst>
                                    </p:anim>
                                  </p:childTnLst>
                                </p:cTn>
                              </p:par>
                              <p:par>
                                <p:cTn id="72" presetID="2" presetClass="entr" presetSubtype="4" fill="hold" grpId="0" nodeType="withEffect">
                                  <p:stCondLst>
                                    <p:cond delay="0"/>
                                  </p:stCondLst>
                                  <p:childTnLst>
                                    <p:set>
                                      <p:cBhvr>
                                        <p:cTn id="73" dur="1" fill="hold">
                                          <p:stCondLst>
                                            <p:cond delay="0"/>
                                          </p:stCondLst>
                                        </p:cTn>
                                        <p:tgtEl>
                                          <p:spTgt spid="9"/>
                                        </p:tgtEl>
                                        <p:attrNameLst>
                                          <p:attrName>style.visibility</p:attrName>
                                        </p:attrNameLst>
                                      </p:cBhvr>
                                      <p:to>
                                        <p:strVal val="visible"/>
                                      </p:to>
                                    </p:set>
                                    <p:anim calcmode="lin" valueType="num">
                                      <p:cBhvr additive="base">
                                        <p:cTn id="74" dur="500" fill="hold"/>
                                        <p:tgtEl>
                                          <p:spTgt spid="9"/>
                                        </p:tgtEl>
                                        <p:attrNameLst>
                                          <p:attrName>ppt_x</p:attrName>
                                        </p:attrNameLst>
                                      </p:cBhvr>
                                      <p:tavLst>
                                        <p:tav tm="0">
                                          <p:val>
                                            <p:strVal val="#ppt_x"/>
                                          </p:val>
                                        </p:tav>
                                        <p:tav tm="100000">
                                          <p:val>
                                            <p:strVal val="#ppt_x"/>
                                          </p:val>
                                        </p:tav>
                                      </p:tavLst>
                                    </p:anim>
                                    <p:anim calcmode="lin" valueType="num">
                                      <p:cBhvr additive="base">
                                        <p:cTn id="7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2" grpId="0"/>
      <p:bldP spid="13" grpId="0"/>
      <p:bldP spid="15" grpId="0" animBg="1"/>
      <p:bldP spid="16" grpId="0" animBg="1"/>
      <p:bldP spid="17"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其他需求</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424"/>
          <p:cNvSpPr txBox="1"/>
          <p:nvPr/>
        </p:nvSpPr>
        <p:spPr>
          <a:xfrm>
            <a:off x="7771895" y="1323356"/>
            <a:ext cx="3725527" cy="864096"/>
          </a:xfrm>
          <a:prstGeom prst="rect">
            <a:avLst/>
          </a:prstGeom>
          <a:noFill/>
          <a:ln w="9525">
            <a:solidFill>
              <a:schemeClr val="accent1"/>
            </a:solidFill>
          </a:ln>
        </p:spPr>
        <p:txBody>
          <a:bodyPr wrap="square" lIns="90000" tIns="46800" rIns="90000" bIns="46800" rtlCol="0" anchor="ctr">
            <a:normAutofit/>
          </a:bodyPr>
          <a:lstStyle>
            <a:defPPr>
              <a:defRPr lang="en-US"/>
            </a:defPPr>
            <a:lvl1pPr>
              <a:defRPr sz="1800">
                <a:solidFill>
                  <a:schemeClr val="tx1">
                    <a:lumMod val="75000"/>
                    <a:lumOff val="25000"/>
                  </a:schemeClr>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r>
              <a:rPr lang="zh-CN" altLang="en-US" dirty="0"/>
              <a:t>本系统需要防止数据丢失、防止非法访问系统功能、等安全性功能</a:t>
            </a:r>
            <a:endParaRPr lang="en-US" altLang="zh-CN" sz="1600" spc="300" dirty="0">
              <a:latin typeface="微软雅黑" panose="020B0503020204020204" charset="-122"/>
              <a:ea typeface="微软雅黑" panose="020B0503020204020204" charset="-122"/>
              <a:cs typeface="微软雅黑" panose="020B0503020204020204" charset="-122"/>
            </a:endParaRPr>
          </a:p>
        </p:txBody>
      </p:sp>
      <p:sp>
        <p:nvSpPr>
          <p:cNvPr id="7" name="532"/>
          <p:cNvSpPr txBox="1"/>
          <p:nvPr/>
        </p:nvSpPr>
        <p:spPr>
          <a:xfrm>
            <a:off x="7771895" y="2400084"/>
            <a:ext cx="3725527" cy="864096"/>
          </a:xfrm>
          <a:prstGeom prst="rect">
            <a:avLst/>
          </a:prstGeom>
          <a:noFill/>
          <a:ln w="9525">
            <a:solidFill>
              <a:schemeClr val="accent1"/>
            </a:solidFill>
          </a:ln>
        </p:spPr>
        <p:txBody>
          <a:bodyPr wrap="square" lIns="90000" tIns="46800" rIns="90000" bIns="46800" rtlCol="0" anchor="ctr">
            <a:normAutofit/>
          </a:bodyPr>
          <a:lstStyle>
            <a:defPPr>
              <a:defRPr lang="en-US"/>
            </a:defPPr>
            <a:lvl1pPr>
              <a:defRPr sz="1800">
                <a:solidFill>
                  <a:schemeClr val="tx1">
                    <a:lumMod val="75000"/>
                    <a:lumOff val="25000"/>
                  </a:schemeClr>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endParaRPr lang="en-US" altLang="zh-CN" sz="1600" spc="300" dirty="0">
              <a:latin typeface="微软雅黑" panose="020B0503020204020204" charset="-122"/>
              <a:ea typeface="微软雅黑" panose="020B0503020204020204" charset="-122"/>
              <a:cs typeface="微软雅黑" panose="020B0503020204020204" charset="-122"/>
            </a:endParaRPr>
          </a:p>
        </p:txBody>
      </p:sp>
      <p:sp>
        <p:nvSpPr>
          <p:cNvPr id="8" name="4243"/>
          <p:cNvSpPr txBox="1"/>
          <p:nvPr/>
        </p:nvSpPr>
        <p:spPr>
          <a:xfrm>
            <a:off x="7771895" y="3476812"/>
            <a:ext cx="3725527" cy="864096"/>
          </a:xfrm>
          <a:prstGeom prst="rect">
            <a:avLst/>
          </a:prstGeom>
          <a:noFill/>
          <a:ln w="9525">
            <a:solidFill>
              <a:schemeClr val="accent1"/>
            </a:solidFill>
          </a:ln>
        </p:spPr>
        <p:txBody>
          <a:bodyPr wrap="square" lIns="90000" tIns="46800" rIns="90000" bIns="46800" rtlCol="0" anchor="ctr">
            <a:normAutofit/>
          </a:bodyPr>
          <a:lstStyle>
            <a:defPPr>
              <a:defRPr lang="en-US"/>
            </a:defPPr>
            <a:lvl1pPr>
              <a:defRPr sz="1800">
                <a:solidFill>
                  <a:schemeClr val="tx1">
                    <a:lumMod val="75000"/>
                    <a:lumOff val="25000"/>
                  </a:schemeClr>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r>
              <a:rPr lang="zh-CN" altLang="en-US" dirty="0"/>
              <a:t>   </a:t>
            </a:r>
            <a:endParaRPr lang="en-US" altLang="zh-CN" sz="1600" spc="300" dirty="0">
              <a:latin typeface="微软雅黑" panose="020B0503020204020204" charset="-122"/>
              <a:ea typeface="微软雅黑" panose="020B0503020204020204" charset="-122"/>
              <a:cs typeface="微软雅黑" panose="020B0503020204020204" charset="-122"/>
            </a:endParaRPr>
          </a:p>
        </p:txBody>
      </p:sp>
      <p:sp>
        <p:nvSpPr>
          <p:cNvPr id="9" name="662"/>
          <p:cNvSpPr txBox="1"/>
          <p:nvPr/>
        </p:nvSpPr>
        <p:spPr>
          <a:xfrm>
            <a:off x="7771895" y="4553540"/>
            <a:ext cx="3725527" cy="864096"/>
          </a:xfrm>
          <a:prstGeom prst="rect">
            <a:avLst/>
          </a:prstGeom>
          <a:noFill/>
          <a:ln w="9525">
            <a:solidFill>
              <a:schemeClr val="accent1"/>
            </a:solidFill>
          </a:ln>
        </p:spPr>
        <p:txBody>
          <a:bodyPr wrap="square" lIns="90000" tIns="46800" rIns="90000" bIns="46800" rtlCol="0" anchor="ctr">
            <a:normAutofit/>
          </a:bodyPr>
          <a:lstStyle>
            <a:defPPr>
              <a:defRPr lang="en-US"/>
            </a:defPPr>
            <a:lvl1pPr>
              <a:defRPr sz="1800">
                <a:solidFill>
                  <a:schemeClr val="tx1">
                    <a:lumMod val="75000"/>
                    <a:lumOff val="25000"/>
                  </a:schemeClr>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endParaRPr lang="en-US" altLang="zh-CN" sz="1600" spc="300" dirty="0">
              <a:latin typeface="微软雅黑" panose="020B0503020204020204" charset="-122"/>
              <a:ea typeface="微软雅黑" panose="020B0503020204020204" charset="-122"/>
              <a:cs typeface="微软雅黑" panose="020B0503020204020204" charset="-122"/>
            </a:endParaRPr>
          </a:p>
        </p:txBody>
      </p:sp>
      <p:sp>
        <p:nvSpPr>
          <p:cNvPr id="10" name="474"/>
          <p:cNvSpPr txBox="1"/>
          <p:nvPr/>
        </p:nvSpPr>
        <p:spPr>
          <a:xfrm>
            <a:off x="6386347" y="1323356"/>
            <a:ext cx="1246221" cy="864096"/>
          </a:xfrm>
          <a:prstGeom prst="rect">
            <a:avLst/>
          </a:prstGeom>
          <a:solidFill>
            <a:schemeClr val="accent3"/>
          </a:solidFill>
          <a:ln w="9525">
            <a:solidFill>
              <a:schemeClr val="accent1"/>
            </a:solidFill>
          </a:ln>
        </p:spPr>
        <p:txBody>
          <a:bodyPr wrap="square" lIns="90000" tIns="46800" rIns="90000" bIns="46800" rtlCol="0" anchor="ctr">
            <a:normAutofit/>
          </a:bodyPr>
          <a:lstStyle>
            <a:defPPr>
              <a:defRPr lang="en-US"/>
            </a:defPPr>
            <a:lvl1pPr>
              <a:defRPr sz="1800">
                <a:solidFill>
                  <a:schemeClr val="tx1">
                    <a:lumMod val="75000"/>
                    <a:lumOff val="25000"/>
                  </a:schemeClr>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a:r>
              <a:rPr lang="zh-CN" altLang="en-US" sz="2400" dirty="0">
                <a:solidFill>
                  <a:schemeClr val="bg1"/>
                </a:solidFill>
                <a:latin typeface="Impact" panose="020B0806030902050204" pitchFamily="34" charset="0"/>
              </a:rPr>
              <a:t>安全性需求</a:t>
            </a:r>
          </a:p>
        </p:txBody>
      </p:sp>
      <p:sp>
        <p:nvSpPr>
          <p:cNvPr id="12" name="4242"/>
          <p:cNvSpPr txBox="1"/>
          <p:nvPr/>
        </p:nvSpPr>
        <p:spPr>
          <a:xfrm>
            <a:off x="6386347" y="2400084"/>
            <a:ext cx="1246221" cy="864096"/>
          </a:xfrm>
          <a:prstGeom prst="rect">
            <a:avLst/>
          </a:prstGeom>
          <a:solidFill>
            <a:schemeClr val="accent1"/>
          </a:solidFill>
          <a:ln w="9525">
            <a:solidFill>
              <a:schemeClr val="accent1"/>
            </a:solidFill>
          </a:ln>
        </p:spPr>
        <p:txBody>
          <a:bodyPr wrap="square" lIns="90000" tIns="46800" rIns="90000" bIns="46800" rtlCol="0" anchor="ctr">
            <a:normAutofit/>
          </a:bodyPr>
          <a:lstStyle>
            <a:defPPr>
              <a:defRPr lang="en-US"/>
            </a:defPPr>
            <a:lvl1pPr>
              <a:defRPr sz="1800">
                <a:solidFill>
                  <a:schemeClr val="tx1">
                    <a:lumMod val="75000"/>
                    <a:lumOff val="25000"/>
                  </a:schemeClr>
                </a:solidFill>
              </a:defRPr>
            </a:lvl1pPr>
            <a:lvl2pPr marL="609600" algn="l" defTabSz="609600" rtl="0" eaLnBrk="1" latinLnBrk="0" hangingPunct="1">
              <a:defRPr sz="2400" kern="1200">
                <a:solidFill>
                  <a:schemeClr val="tx1"/>
                </a:solidFill>
              </a:defRPr>
            </a:lvl2pPr>
            <a:lvl3pPr marL="1219200" algn="l" defTabSz="609600" rtl="0" eaLnBrk="1" latinLnBrk="0" hangingPunct="1">
              <a:defRPr sz="2400" kern="1200">
                <a:solidFill>
                  <a:schemeClr val="tx1"/>
                </a:solidFill>
              </a:defRPr>
            </a:lvl3pPr>
            <a:lvl4pPr marL="1828800" algn="l" defTabSz="609600" rtl="0" eaLnBrk="1" latinLnBrk="0" hangingPunct="1">
              <a:defRPr sz="2400" kern="1200">
                <a:solidFill>
                  <a:schemeClr val="tx1"/>
                </a:solidFill>
              </a:defRPr>
            </a:lvl4pPr>
            <a:lvl5pPr marL="2438400" algn="l" defTabSz="609600" rtl="0" eaLnBrk="1" latinLnBrk="0" hangingPunct="1">
              <a:defRPr sz="2400" kern="1200">
                <a:solidFill>
                  <a:schemeClr val="tx1"/>
                </a:solidFill>
              </a:defRPr>
            </a:lvl5pPr>
            <a:lvl6pPr marL="3048000" algn="l" defTabSz="609600" rtl="0" eaLnBrk="1" latinLnBrk="0" hangingPunct="1">
              <a:defRPr sz="2400" kern="1200">
                <a:solidFill>
                  <a:schemeClr val="tx1"/>
                </a:solidFill>
              </a:defRPr>
            </a:lvl6pPr>
            <a:lvl7pPr marL="3657600" algn="l" defTabSz="609600" rtl="0" eaLnBrk="1" latinLnBrk="0" hangingPunct="1">
              <a:defRPr sz="2400" kern="1200">
                <a:solidFill>
                  <a:schemeClr val="tx1"/>
                </a:solidFill>
              </a:defRPr>
            </a:lvl7pPr>
            <a:lvl8pPr marL="4267200" algn="l" defTabSz="609600" rtl="0" eaLnBrk="1" latinLnBrk="0" hangingPunct="1">
              <a:defRPr sz="2400" kern="1200">
                <a:solidFill>
                  <a:schemeClr val="tx1"/>
                </a:solidFill>
              </a:defRPr>
            </a:lvl8pPr>
            <a:lvl9pPr marL="4876800" algn="l" defTabSz="609600" rtl="0" eaLnBrk="1" latinLnBrk="0" hangingPunct="1">
              <a:defRPr sz="2400" kern="1200">
                <a:solidFill>
                  <a:schemeClr val="tx1"/>
                </a:solidFill>
              </a:defRPr>
            </a:lvl9pPr>
          </a:lstStyle>
          <a:p>
            <a:pPr algn="ctr"/>
            <a:r>
              <a:rPr lang="zh-CN" altLang="en-US" sz="2400" dirty="0">
                <a:solidFill>
                  <a:schemeClr val="bg1"/>
                </a:solidFill>
                <a:latin typeface="Impact" panose="020B0806030902050204" pitchFamily="34" charset="0"/>
              </a:rPr>
              <a:t>可扩充性需求</a:t>
            </a:r>
          </a:p>
        </p:txBody>
      </p:sp>
      <p:sp>
        <p:nvSpPr>
          <p:cNvPr id="13" name="3532"/>
          <p:cNvSpPr txBox="1"/>
          <p:nvPr/>
        </p:nvSpPr>
        <p:spPr>
          <a:xfrm>
            <a:off x="6386347" y="3476812"/>
            <a:ext cx="1246221" cy="864096"/>
          </a:xfrm>
          <a:prstGeom prst="rect">
            <a:avLst/>
          </a:prstGeom>
          <a:solidFill>
            <a:schemeClr val="accent2"/>
          </a:solidFill>
          <a:ln w="9525">
            <a:solidFill>
              <a:schemeClr val="accent1"/>
            </a:solidFill>
          </a:ln>
        </p:spPr>
        <p:txBody>
          <a:bodyPr wrap="square" lIns="90000" tIns="46800" rIns="90000" bIns="46800" rtlCol="0" anchor="ctr">
            <a:normAutofit/>
          </a:bodyPr>
          <a:lstStyle>
            <a:defPPr>
              <a:defRPr lang="zh-CN"/>
            </a:defPPr>
            <a:lvl1pPr algn="ctr">
              <a:defRPr sz="2400">
                <a:solidFill>
                  <a:schemeClr val="tx1">
                    <a:lumMod val="75000"/>
                    <a:lumOff val="25000"/>
                  </a:schemeClr>
                </a:solidFill>
              </a:defRPr>
            </a:lvl1pPr>
            <a:lvl2pPr marL="609600" defTabSz="609600">
              <a:defRPr sz="2400"/>
            </a:lvl2pPr>
            <a:lvl3pPr marL="1219200" defTabSz="609600">
              <a:defRPr sz="2400"/>
            </a:lvl3pPr>
            <a:lvl4pPr marL="1828800" defTabSz="609600">
              <a:defRPr sz="2400"/>
            </a:lvl4pPr>
            <a:lvl5pPr marL="2438400" defTabSz="609600">
              <a:defRPr sz="2400"/>
            </a:lvl5pPr>
            <a:lvl6pPr marL="3048000" defTabSz="609600">
              <a:defRPr sz="2400"/>
            </a:lvl6pPr>
            <a:lvl7pPr marL="3657600" defTabSz="609600">
              <a:defRPr sz="2400"/>
            </a:lvl7pPr>
            <a:lvl8pPr marL="4267200" defTabSz="609600">
              <a:defRPr sz="2400"/>
            </a:lvl8pPr>
            <a:lvl9pPr marL="4876800" defTabSz="609600">
              <a:defRPr sz="2400"/>
            </a:lvl9pPr>
          </a:lstStyle>
          <a:p>
            <a:r>
              <a:rPr lang="zh-CN" altLang="en-US" dirty="0">
                <a:solidFill>
                  <a:schemeClr val="bg1"/>
                </a:solidFill>
                <a:latin typeface="Impact" panose="020B0806030902050204" pitchFamily="34" charset="0"/>
              </a:rPr>
              <a:t>易用性需求</a:t>
            </a:r>
          </a:p>
        </p:txBody>
      </p:sp>
      <p:sp>
        <p:nvSpPr>
          <p:cNvPr id="15" name="532"/>
          <p:cNvSpPr txBox="1"/>
          <p:nvPr/>
        </p:nvSpPr>
        <p:spPr>
          <a:xfrm>
            <a:off x="6386347" y="4553540"/>
            <a:ext cx="1246221" cy="864096"/>
          </a:xfrm>
          <a:prstGeom prst="rect">
            <a:avLst/>
          </a:prstGeom>
          <a:solidFill>
            <a:schemeClr val="accent5"/>
          </a:solidFill>
          <a:ln w="9525">
            <a:solidFill>
              <a:schemeClr val="accent1"/>
            </a:solidFill>
          </a:ln>
        </p:spPr>
        <p:txBody>
          <a:bodyPr wrap="square" lIns="90000" tIns="46800" rIns="90000" bIns="46800" rtlCol="0" anchor="ctr">
            <a:normAutofit/>
          </a:bodyPr>
          <a:lstStyle>
            <a:defPPr>
              <a:defRPr lang="zh-CN"/>
            </a:defPPr>
            <a:lvl1pPr algn="ctr">
              <a:defRPr sz="2400">
                <a:solidFill>
                  <a:schemeClr val="tx1">
                    <a:lumMod val="75000"/>
                    <a:lumOff val="25000"/>
                  </a:schemeClr>
                </a:solidFill>
              </a:defRPr>
            </a:lvl1pPr>
            <a:lvl2pPr marL="609600" defTabSz="609600">
              <a:defRPr sz="2400"/>
            </a:lvl2pPr>
            <a:lvl3pPr marL="1219200" defTabSz="609600">
              <a:defRPr sz="2400"/>
            </a:lvl3pPr>
            <a:lvl4pPr marL="1828800" defTabSz="609600">
              <a:defRPr sz="2400"/>
            </a:lvl4pPr>
            <a:lvl5pPr marL="2438400" defTabSz="609600">
              <a:defRPr sz="2400"/>
            </a:lvl5pPr>
            <a:lvl6pPr marL="3048000" defTabSz="609600">
              <a:defRPr sz="2400"/>
            </a:lvl6pPr>
            <a:lvl7pPr marL="3657600" defTabSz="609600">
              <a:defRPr sz="2400"/>
            </a:lvl7pPr>
            <a:lvl8pPr marL="4267200" defTabSz="609600">
              <a:defRPr sz="2400"/>
            </a:lvl8pPr>
            <a:lvl9pPr marL="4876800" defTabSz="609600">
              <a:defRPr sz="2400"/>
            </a:lvl9pPr>
          </a:lstStyle>
          <a:p>
            <a:r>
              <a:rPr lang="zh-CN" altLang="en-US" dirty="0">
                <a:solidFill>
                  <a:schemeClr val="bg1"/>
                </a:solidFill>
                <a:latin typeface="Impact" panose="020B0806030902050204" pitchFamily="34" charset="0"/>
              </a:rPr>
              <a:t>易维护性</a:t>
            </a:r>
            <a:r>
              <a:rPr lang="en-US" altLang="zh-CN" dirty="0">
                <a:solidFill>
                  <a:schemeClr val="bg1"/>
                </a:solidFill>
                <a:latin typeface="Impact" panose="020B0806030902050204" pitchFamily="34" charset="0"/>
              </a:rPr>
              <a:t>需求</a:t>
            </a:r>
          </a:p>
        </p:txBody>
      </p:sp>
      <p:grpSp>
        <p:nvGrpSpPr>
          <p:cNvPr id="16" name="组 15"/>
          <p:cNvGrpSpPr/>
          <p:nvPr/>
        </p:nvGrpSpPr>
        <p:grpSpPr>
          <a:xfrm>
            <a:off x="723605" y="1323356"/>
            <a:ext cx="4844146" cy="4068453"/>
            <a:chOff x="709091" y="1984477"/>
            <a:chExt cx="4844146" cy="4068453"/>
          </a:xfrm>
        </p:grpSpPr>
        <p:grpSp>
          <p:nvGrpSpPr>
            <p:cNvPr id="17" name="1"/>
            <p:cNvGrpSpPr/>
            <p:nvPr/>
          </p:nvGrpSpPr>
          <p:grpSpPr>
            <a:xfrm>
              <a:off x="709091" y="1984477"/>
              <a:ext cx="4844146" cy="4068453"/>
              <a:chOff x="786000" y="1783049"/>
              <a:chExt cx="4844146" cy="4068453"/>
            </a:xfrm>
          </p:grpSpPr>
          <p:grpSp>
            <p:nvGrpSpPr>
              <p:cNvPr id="19" name="353"/>
              <p:cNvGrpSpPr/>
              <p:nvPr/>
            </p:nvGrpSpPr>
            <p:grpSpPr>
              <a:xfrm>
                <a:off x="786000" y="1783049"/>
                <a:ext cx="4844146" cy="4068453"/>
                <a:chOff x="1127448" y="1664803"/>
                <a:chExt cx="4844146" cy="4068453"/>
              </a:xfrm>
            </p:grpSpPr>
            <p:sp>
              <p:nvSpPr>
                <p:cNvPr id="69" name="4535"/>
                <p:cNvSpPr/>
                <p:nvPr/>
              </p:nvSpPr>
              <p:spPr bwMode="auto">
                <a:xfrm>
                  <a:off x="2672089" y="5707399"/>
                  <a:ext cx="1779597" cy="25857"/>
                </a:xfrm>
                <a:custGeom>
                  <a:avLst/>
                  <a:gdLst>
                    <a:gd name="T0" fmla="*/ 6776 w 6981"/>
                    <a:gd name="T1" fmla="*/ 0 h 103"/>
                    <a:gd name="T2" fmla="*/ 6776 w 6981"/>
                    <a:gd name="T3" fmla="*/ 0 h 103"/>
                    <a:gd name="T4" fmla="*/ 203 w 6981"/>
                    <a:gd name="T5" fmla="*/ 0 h 103"/>
                    <a:gd name="T6" fmla="*/ 0 w 6981"/>
                    <a:gd name="T7" fmla="*/ 46 h 103"/>
                    <a:gd name="T8" fmla="*/ 0 w 6981"/>
                    <a:gd name="T9" fmla="*/ 55 h 103"/>
                    <a:gd name="T10" fmla="*/ 203 w 6981"/>
                    <a:gd name="T11" fmla="*/ 102 h 103"/>
                    <a:gd name="T12" fmla="*/ 6776 w 6981"/>
                    <a:gd name="T13" fmla="*/ 102 h 103"/>
                    <a:gd name="T14" fmla="*/ 6980 w 6981"/>
                    <a:gd name="T15" fmla="*/ 55 h 103"/>
                    <a:gd name="T16" fmla="*/ 6980 w 6981"/>
                    <a:gd name="T17" fmla="*/ 46 h 103"/>
                    <a:gd name="T18" fmla="*/ 6776 w 6981"/>
                    <a:gd name="T19"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03">
                      <a:moveTo>
                        <a:pt x="6776" y="0"/>
                      </a:moveTo>
                      <a:lnTo>
                        <a:pt x="6776" y="0"/>
                      </a:lnTo>
                      <a:cubicBezTo>
                        <a:pt x="203" y="0"/>
                        <a:pt x="203" y="0"/>
                        <a:pt x="203" y="0"/>
                      </a:cubicBezTo>
                      <a:cubicBezTo>
                        <a:pt x="92" y="0"/>
                        <a:pt x="0" y="18"/>
                        <a:pt x="0" y="46"/>
                      </a:cubicBezTo>
                      <a:cubicBezTo>
                        <a:pt x="0" y="55"/>
                        <a:pt x="0" y="55"/>
                        <a:pt x="0" y="55"/>
                      </a:cubicBezTo>
                      <a:cubicBezTo>
                        <a:pt x="0" y="83"/>
                        <a:pt x="92" y="102"/>
                        <a:pt x="203" y="102"/>
                      </a:cubicBezTo>
                      <a:cubicBezTo>
                        <a:pt x="6776" y="102"/>
                        <a:pt x="6776" y="102"/>
                        <a:pt x="6776" y="102"/>
                      </a:cubicBezTo>
                      <a:cubicBezTo>
                        <a:pt x="6887" y="102"/>
                        <a:pt x="6980" y="83"/>
                        <a:pt x="6980" y="55"/>
                      </a:cubicBezTo>
                      <a:cubicBezTo>
                        <a:pt x="6980" y="46"/>
                        <a:pt x="6980" y="46"/>
                        <a:pt x="6980" y="46"/>
                      </a:cubicBezTo>
                      <a:cubicBezTo>
                        <a:pt x="6980" y="18"/>
                        <a:pt x="6887" y="0"/>
                        <a:pt x="6776" y="0"/>
                      </a:cubicBezTo>
                    </a:path>
                  </a:pathLst>
                </a:custGeom>
                <a:solidFill>
                  <a:srgbClr val="BCBDC0"/>
                </a:solidFill>
                <a:ln>
                  <a:noFill/>
                </a:ln>
                <a:effectLst/>
              </p:spPr>
              <p:txBody>
                <a:bodyPr wrap="none" anchor="ctr"/>
                <a:lstStyle/>
                <a:p>
                  <a:endParaRPr lang="en-US"/>
                </a:p>
              </p:txBody>
            </p:sp>
            <p:sp>
              <p:nvSpPr>
                <p:cNvPr id="70" name="53522"/>
                <p:cNvSpPr/>
                <p:nvPr/>
              </p:nvSpPr>
              <p:spPr bwMode="auto">
                <a:xfrm>
                  <a:off x="1127448" y="1664803"/>
                  <a:ext cx="4844146" cy="2931894"/>
                </a:xfrm>
                <a:custGeom>
                  <a:avLst/>
                  <a:gdLst>
                    <a:gd name="T0" fmla="*/ 18999 w 19000"/>
                    <a:gd name="T1" fmla="*/ 11499 h 11500"/>
                    <a:gd name="T2" fmla="*/ 18999 w 19000"/>
                    <a:gd name="T3" fmla="*/ 11499 h 11500"/>
                    <a:gd name="T4" fmla="*/ 18999 w 19000"/>
                    <a:gd name="T5" fmla="*/ 630 h 11500"/>
                    <a:gd name="T6" fmla="*/ 18369 w 19000"/>
                    <a:gd name="T7" fmla="*/ 0 h 11500"/>
                    <a:gd name="T8" fmla="*/ 630 w 19000"/>
                    <a:gd name="T9" fmla="*/ 0 h 11500"/>
                    <a:gd name="T10" fmla="*/ 0 w 19000"/>
                    <a:gd name="T11" fmla="*/ 630 h 11500"/>
                    <a:gd name="T12" fmla="*/ 0 w 19000"/>
                    <a:gd name="T13" fmla="*/ 11499 h 11500"/>
                    <a:gd name="T14" fmla="*/ 18999 w 19000"/>
                    <a:gd name="T15" fmla="*/ 11499 h 115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11500">
                      <a:moveTo>
                        <a:pt x="18999" y="11499"/>
                      </a:moveTo>
                      <a:lnTo>
                        <a:pt x="18999" y="11499"/>
                      </a:lnTo>
                      <a:cubicBezTo>
                        <a:pt x="18999" y="630"/>
                        <a:pt x="18999" y="630"/>
                        <a:pt x="18999" y="630"/>
                      </a:cubicBezTo>
                      <a:cubicBezTo>
                        <a:pt x="18999" y="287"/>
                        <a:pt x="18712" y="0"/>
                        <a:pt x="18369" y="0"/>
                      </a:cubicBezTo>
                      <a:cubicBezTo>
                        <a:pt x="630" y="0"/>
                        <a:pt x="630" y="0"/>
                        <a:pt x="630" y="0"/>
                      </a:cubicBezTo>
                      <a:cubicBezTo>
                        <a:pt x="278" y="0"/>
                        <a:pt x="0" y="287"/>
                        <a:pt x="0" y="630"/>
                      </a:cubicBezTo>
                      <a:cubicBezTo>
                        <a:pt x="0" y="11499"/>
                        <a:pt x="0" y="11499"/>
                        <a:pt x="0" y="11499"/>
                      </a:cubicBezTo>
                      <a:lnTo>
                        <a:pt x="18999" y="11499"/>
                      </a:lnTo>
                    </a:path>
                  </a:pathLst>
                </a:custGeom>
                <a:solidFill>
                  <a:schemeClr val="tx1"/>
                </a:solidFill>
                <a:ln>
                  <a:noFill/>
                </a:ln>
                <a:effectLst/>
              </p:spPr>
              <p:txBody>
                <a:bodyPr wrap="none" anchor="ctr"/>
                <a:lstStyle/>
                <a:p>
                  <a:endParaRPr lang="en-US"/>
                </a:p>
              </p:txBody>
            </p:sp>
            <p:sp>
              <p:nvSpPr>
                <p:cNvPr id="71" name="42356"/>
                <p:cNvSpPr/>
                <p:nvPr/>
              </p:nvSpPr>
              <p:spPr bwMode="auto">
                <a:xfrm>
                  <a:off x="2672089" y="5131812"/>
                  <a:ext cx="1779597" cy="590202"/>
                </a:xfrm>
                <a:custGeom>
                  <a:avLst/>
                  <a:gdLst>
                    <a:gd name="T0" fmla="*/ 6924 w 6981"/>
                    <a:gd name="T1" fmla="*/ 2138 h 2315"/>
                    <a:gd name="T2" fmla="*/ 6924 w 6981"/>
                    <a:gd name="T3" fmla="*/ 2138 h 2315"/>
                    <a:gd name="T4" fmla="*/ 6249 w 6981"/>
                    <a:gd name="T5" fmla="*/ 2000 h 2315"/>
                    <a:gd name="T6" fmla="*/ 6036 w 6981"/>
                    <a:gd name="T7" fmla="*/ 1712 h 2315"/>
                    <a:gd name="T8" fmla="*/ 5897 w 6981"/>
                    <a:gd name="T9" fmla="*/ 0 h 2315"/>
                    <a:gd name="T10" fmla="*/ 1074 w 6981"/>
                    <a:gd name="T11" fmla="*/ 0 h 2315"/>
                    <a:gd name="T12" fmla="*/ 944 w 6981"/>
                    <a:gd name="T13" fmla="*/ 1712 h 2315"/>
                    <a:gd name="T14" fmla="*/ 731 w 6981"/>
                    <a:gd name="T15" fmla="*/ 2000 h 2315"/>
                    <a:gd name="T16" fmla="*/ 37 w 6981"/>
                    <a:gd name="T17" fmla="*/ 2148 h 2315"/>
                    <a:gd name="T18" fmla="*/ 0 w 6981"/>
                    <a:gd name="T19" fmla="*/ 2185 h 2315"/>
                    <a:gd name="T20" fmla="*/ 0 w 6981"/>
                    <a:gd name="T21" fmla="*/ 2314 h 2315"/>
                    <a:gd name="T22" fmla="*/ 18 w 6981"/>
                    <a:gd name="T23" fmla="*/ 2314 h 2315"/>
                    <a:gd name="T24" fmla="*/ 6961 w 6981"/>
                    <a:gd name="T25" fmla="*/ 2314 h 2315"/>
                    <a:gd name="T26" fmla="*/ 6980 w 6981"/>
                    <a:gd name="T27" fmla="*/ 2314 h 2315"/>
                    <a:gd name="T28" fmla="*/ 6980 w 6981"/>
                    <a:gd name="T29" fmla="*/ 2185 h 2315"/>
                    <a:gd name="T30" fmla="*/ 6924 w 6981"/>
                    <a:gd name="T31" fmla="*/ 2138 h 2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81" h="2315">
                      <a:moveTo>
                        <a:pt x="6924" y="2138"/>
                      </a:moveTo>
                      <a:lnTo>
                        <a:pt x="6924" y="2138"/>
                      </a:lnTo>
                      <a:cubicBezTo>
                        <a:pt x="6795" y="2111"/>
                        <a:pt x="6443" y="2037"/>
                        <a:pt x="6249" y="2000"/>
                      </a:cubicBezTo>
                      <a:cubicBezTo>
                        <a:pt x="6008" y="1944"/>
                        <a:pt x="6036" y="1712"/>
                        <a:pt x="6036" y="1712"/>
                      </a:cubicBezTo>
                      <a:cubicBezTo>
                        <a:pt x="5897" y="0"/>
                        <a:pt x="5897" y="0"/>
                        <a:pt x="5897" y="0"/>
                      </a:cubicBezTo>
                      <a:cubicBezTo>
                        <a:pt x="1074" y="0"/>
                        <a:pt x="1074" y="0"/>
                        <a:pt x="1074" y="0"/>
                      </a:cubicBezTo>
                      <a:cubicBezTo>
                        <a:pt x="944" y="1712"/>
                        <a:pt x="944" y="1712"/>
                        <a:pt x="944" y="1712"/>
                      </a:cubicBezTo>
                      <a:cubicBezTo>
                        <a:pt x="944" y="1712"/>
                        <a:pt x="972" y="1944"/>
                        <a:pt x="731" y="2000"/>
                      </a:cubicBezTo>
                      <a:cubicBezTo>
                        <a:pt x="527" y="2046"/>
                        <a:pt x="148" y="2120"/>
                        <a:pt x="37" y="2148"/>
                      </a:cubicBezTo>
                      <a:cubicBezTo>
                        <a:pt x="0" y="2157"/>
                        <a:pt x="0" y="2185"/>
                        <a:pt x="0" y="2185"/>
                      </a:cubicBezTo>
                      <a:cubicBezTo>
                        <a:pt x="0" y="2314"/>
                        <a:pt x="0" y="2314"/>
                        <a:pt x="0" y="2314"/>
                      </a:cubicBezTo>
                      <a:cubicBezTo>
                        <a:pt x="18" y="2314"/>
                        <a:pt x="18" y="2314"/>
                        <a:pt x="18" y="2314"/>
                      </a:cubicBezTo>
                      <a:cubicBezTo>
                        <a:pt x="6961" y="2314"/>
                        <a:pt x="6961" y="2314"/>
                        <a:pt x="6961" y="2314"/>
                      </a:cubicBezTo>
                      <a:cubicBezTo>
                        <a:pt x="6980" y="2314"/>
                        <a:pt x="6980" y="2314"/>
                        <a:pt x="6980" y="2314"/>
                      </a:cubicBezTo>
                      <a:cubicBezTo>
                        <a:pt x="6980" y="2185"/>
                        <a:pt x="6980" y="2185"/>
                        <a:pt x="6980" y="2185"/>
                      </a:cubicBezTo>
                      <a:cubicBezTo>
                        <a:pt x="6980" y="2185"/>
                        <a:pt x="6980" y="2157"/>
                        <a:pt x="6924" y="2138"/>
                      </a:cubicBezTo>
                    </a:path>
                  </a:pathLst>
                </a:custGeom>
                <a:solidFill>
                  <a:srgbClr val="EAEAEA"/>
                </a:solidFill>
                <a:ln>
                  <a:noFill/>
                </a:ln>
                <a:effectLst/>
              </p:spPr>
              <p:txBody>
                <a:bodyPr wrap="none" anchor="ctr"/>
                <a:lstStyle/>
                <a:p>
                  <a:endParaRPr lang="en-US"/>
                </a:p>
              </p:txBody>
            </p:sp>
            <p:sp>
              <p:nvSpPr>
                <p:cNvPr id="72" name="4242"/>
                <p:cNvSpPr/>
                <p:nvPr/>
              </p:nvSpPr>
              <p:spPr bwMode="auto">
                <a:xfrm>
                  <a:off x="1127448" y="4596697"/>
                  <a:ext cx="4844146" cy="536240"/>
                </a:xfrm>
                <a:custGeom>
                  <a:avLst/>
                  <a:gdLst>
                    <a:gd name="T0" fmla="*/ 0 w 19000"/>
                    <a:gd name="T1" fmla="*/ 0 h 2103"/>
                    <a:gd name="T2" fmla="*/ 0 w 19000"/>
                    <a:gd name="T3" fmla="*/ 0 h 2103"/>
                    <a:gd name="T4" fmla="*/ 0 w 19000"/>
                    <a:gd name="T5" fmla="*/ 1472 h 2103"/>
                    <a:gd name="T6" fmla="*/ 630 w 19000"/>
                    <a:gd name="T7" fmla="*/ 2102 h 2103"/>
                    <a:gd name="T8" fmla="*/ 18369 w 19000"/>
                    <a:gd name="T9" fmla="*/ 2102 h 2103"/>
                    <a:gd name="T10" fmla="*/ 18999 w 19000"/>
                    <a:gd name="T11" fmla="*/ 1472 h 2103"/>
                    <a:gd name="T12" fmla="*/ 18999 w 19000"/>
                    <a:gd name="T13" fmla="*/ 0 h 2103"/>
                    <a:gd name="T14" fmla="*/ 0 w 19000"/>
                    <a:gd name="T15" fmla="*/ 0 h 2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2103">
                      <a:moveTo>
                        <a:pt x="0" y="0"/>
                      </a:moveTo>
                      <a:lnTo>
                        <a:pt x="0" y="0"/>
                      </a:lnTo>
                      <a:cubicBezTo>
                        <a:pt x="0" y="1472"/>
                        <a:pt x="0" y="1472"/>
                        <a:pt x="0" y="1472"/>
                      </a:cubicBezTo>
                      <a:cubicBezTo>
                        <a:pt x="0" y="1824"/>
                        <a:pt x="278" y="2102"/>
                        <a:pt x="630" y="2102"/>
                      </a:cubicBezTo>
                      <a:cubicBezTo>
                        <a:pt x="18369" y="2102"/>
                        <a:pt x="18369" y="2102"/>
                        <a:pt x="18369" y="2102"/>
                      </a:cubicBezTo>
                      <a:cubicBezTo>
                        <a:pt x="18712" y="2102"/>
                        <a:pt x="18999" y="1824"/>
                        <a:pt x="18999" y="1472"/>
                      </a:cubicBezTo>
                      <a:cubicBezTo>
                        <a:pt x="18999" y="0"/>
                        <a:pt x="18999" y="0"/>
                        <a:pt x="18999" y="0"/>
                      </a:cubicBezTo>
                      <a:lnTo>
                        <a:pt x="0" y="0"/>
                      </a:lnTo>
                    </a:path>
                  </a:pathLst>
                </a:custGeom>
                <a:solidFill>
                  <a:schemeClr val="bg1">
                    <a:lumMod val="85000"/>
                  </a:schemeClr>
                </a:solidFill>
                <a:ln>
                  <a:noFill/>
                </a:ln>
                <a:effectLst/>
              </p:spPr>
              <p:txBody>
                <a:bodyPr wrap="none" anchor="ctr"/>
                <a:lstStyle/>
                <a:p>
                  <a:endParaRPr lang="en-US"/>
                </a:p>
              </p:txBody>
            </p:sp>
            <p:sp>
              <p:nvSpPr>
                <p:cNvPr id="73" name="342"/>
                <p:cNvSpPr/>
                <p:nvPr/>
              </p:nvSpPr>
              <p:spPr bwMode="auto">
                <a:xfrm>
                  <a:off x="2672089" y="5679295"/>
                  <a:ext cx="1779597" cy="42719"/>
                </a:xfrm>
                <a:custGeom>
                  <a:avLst/>
                  <a:gdLst>
                    <a:gd name="T0" fmla="*/ 6943 w 6981"/>
                    <a:gd name="T1" fmla="*/ 0 h 167"/>
                    <a:gd name="T2" fmla="*/ 6943 w 6981"/>
                    <a:gd name="T3" fmla="*/ 0 h 167"/>
                    <a:gd name="T4" fmla="*/ 27 w 6981"/>
                    <a:gd name="T5" fmla="*/ 0 h 167"/>
                    <a:gd name="T6" fmla="*/ 0 w 6981"/>
                    <a:gd name="T7" fmla="*/ 37 h 167"/>
                    <a:gd name="T8" fmla="*/ 0 w 6981"/>
                    <a:gd name="T9" fmla="*/ 166 h 167"/>
                    <a:gd name="T10" fmla="*/ 18 w 6981"/>
                    <a:gd name="T11" fmla="*/ 166 h 167"/>
                    <a:gd name="T12" fmla="*/ 6961 w 6981"/>
                    <a:gd name="T13" fmla="*/ 166 h 167"/>
                    <a:gd name="T14" fmla="*/ 6980 w 6981"/>
                    <a:gd name="T15" fmla="*/ 166 h 167"/>
                    <a:gd name="T16" fmla="*/ 6980 w 6981"/>
                    <a:gd name="T17" fmla="*/ 37 h 167"/>
                    <a:gd name="T18" fmla="*/ 6943 w 6981"/>
                    <a:gd name="T1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67">
                      <a:moveTo>
                        <a:pt x="6943" y="0"/>
                      </a:moveTo>
                      <a:lnTo>
                        <a:pt x="6943" y="0"/>
                      </a:lnTo>
                      <a:cubicBezTo>
                        <a:pt x="27" y="0"/>
                        <a:pt x="27" y="0"/>
                        <a:pt x="27" y="0"/>
                      </a:cubicBezTo>
                      <a:cubicBezTo>
                        <a:pt x="0" y="9"/>
                        <a:pt x="0" y="37"/>
                        <a:pt x="0" y="37"/>
                      </a:cubicBezTo>
                      <a:cubicBezTo>
                        <a:pt x="0" y="166"/>
                        <a:pt x="0" y="166"/>
                        <a:pt x="0" y="166"/>
                      </a:cubicBezTo>
                      <a:cubicBezTo>
                        <a:pt x="18" y="166"/>
                        <a:pt x="18" y="166"/>
                        <a:pt x="18" y="166"/>
                      </a:cubicBezTo>
                      <a:cubicBezTo>
                        <a:pt x="6961" y="166"/>
                        <a:pt x="6961" y="166"/>
                        <a:pt x="6961" y="166"/>
                      </a:cubicBezTo>
                      <a:cubicBezTo>
                        <a:pt x="6980" y="166"/>
                        <a:pt x="6980" y="166"/>
                        <a:pt x="6980" y="166"/>
                      </a:cubicBezTo>
                      <a:cubicBezTo>
                        <a:pt x="6980" y="37"/>
                        <a:pt x="6980" y="37"/>
                        <a:pt x="6980" y="37"/>
                      </a:cubicBezTo>
                      <a:cubicBezTo>
                        <a:pt x="6980" y="37"/>
                        <a:pt x="6980" y="18"/>
                        <a:pt x="6943" y="0"/>
                      </a:cubicBezTo>
                    </a:path>
                  </a:pathLst>
                </a:custGeom>
                <a:solidFill>
                  <a:srgbClr val="D1D2D1"/>
                </a:solidFill>
                <a:ln>
                  <a:noFill/>
                </a:ln>
                <a:effectLst/>
              </p:spPr>
              <p:txBody>
                <a:bodyPr wrap="none" anchor="ctr"/>
                <a:lstStyle/>
                <a:p>
                  <a:endParaRPr lang="en-US"/>
                </a:p>
              </p:txBody>
            </p:sp>
            <p:sp>
              <p:nvSpPr>
                <p:cNvPr id="74" name="5353"/>
                <p:cNvSpPr/>
                <p:nvPr/>
              </p:nvSpPr>
              <p:spPr bwMode="auto">
                <a:xfrm>
                  <a:off x="1354534" y="1877276"/>
                  <a:ext cx="4387724" cy="2485589"/>
                </a:xfrm>
                <a:custGeom>
                  <a:avLst/>
                  <a:gdLst>
                    <a:gd name="T0" fmla="*/ 17212 w 17213"/>
                    <a:gd name="T1" fmla="*/ 9749 h 9750"/>
                    <a:gd name="T2" fmla="*/ 0 w 17213"/>
                    <a:gd name="T3" fmla="*/ 9749 h 9750"/>
                    <a:gd name="T4" fmla="*/ 0 w 17213"/>
                    <a:gd name="T5" fmla="*/ 0 h 9750"/>
                    <a:gd name="T6" fmla="*/ 17212 w 17213"/>
                    <a:gd name="T7" fmla="*/ 0 h 9750"/>
                    <a:gd name="T8" fmla="*/ 17212 w 17213"/>
                    <a:gd name="T9" fmla="*/ 9749 h 9750"/>
                  </a:gdLst>
                  <a:ahLst/>
                  <a:cxnLst>
                    <a:cxn ang="0">
                      <a:pos x="T0" y="T1"/>
                    </a:cxn>
                    <a:cxn ang="0">
                      <a:pos x="T2" y="T3"/>
                    </a:cxn>
                    <a:cxn ang="0">
                      <a:pos x="T4" y="T5"/>
                    </a:cxn>
                    <a:cxn ang="0">
                      <a:pos x="T6" y="T7"/>
                    </a:cxn>
                    <a:cxn ang="0">
                      <a:pos x="T8" y="T9"/>
                    </a:cxn>
                  </a:cxnLst>
                  <a:rect l="0" t="0" r="r" b="b"/>
                  <a:pathLst>
                    <a:path w="17213" h="9750">
                      <a:moveTo>
                        <a:pt x="17212" y="9749"/>
                      </a:moveTo>
                      <a:lnTo>
                        <a:pt x="0" y="9749"/>
                      </a:lnTo>
                      <a:lnTo>
                        <a:pt x="0" y="0"/>
                      </a:lnTo>
                      <a:lnTo>
                        <a:pt x="17212" y="0"/>
                      </a:lnTo>
                      <a:lnTo>
                        <a:pt x="17212" y="9749"/>
                      </a:lnTo>
                    </a:path>
                  </a:pathLst>
                </a:custGeom>
                <a:solidFill>
                  <a:schemeClr val="bg1"/>
                </a:solidFill>
                <a:ln w="6350" cap="flat" cmpd="sng" algn="ctr">
                  <a:solidFill>
                    <a:schemeClr val="tx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chemeClr val="lt1"/>
                    </a:solidFill>
                  </a:endParaRPr>
                </a:p>
              </p:txBody>
            </p:sp>
          </p:grpSp>
          <p:grpSp>
            <p:nvGrpSpPr>
              <p:cNvPr id="20" name="53453"/>
              <p:cNvGrpSpPr/>
              <p:nvPr/>
            </p:nvGrpSpPr>
            <p:grpSpPr>
              <a:xfrm>
                <a:off x="1117680" y="2155439"/>
                <a:ext cx="1212961" cy="720422"/>
                <a:chOff x="7176119" y="4410546"/>
                <a:chExt cx="2176766" cy="1292862"/>
              </a:xfrm>
            </p:grpSpPr>
            <p:grpSp>
              <p:nvGrpSpPr>
                <p:cNvPr id="62" name="46333"/>
                <p:cNvGrpSpPr/>
                <p:nvPr/>
              </p:nvGrpSpPr>
              <p:grpSpPr>
                <a:xfrm>
                  <a:off x="7176120" y="4410547"/>
                  <a:ext cx="2176765" cy="1292861"/>
                  <a:chOff x="922942" y="1294557"/>
                  <a:chExt cx="2306399" cy="1369855"/>
                </a:xfrm>
              </p:grpSpPr>
              <p:sp>
                <p:nvSpPr>
                  <p:cNvPr id="66" name="3463"/>
                  <p:cNvSpPr txBox="1"/>
                  <p:nvPr/>
                </p:nvSpPr>
                <p:spPr>
                  <a:xfrm>
                    <a:off x="922942" y="2194511"/>
                    <a:ext cx="2306399" cy="469901"/>
                  </a:xfrm>
                  <a:prstGeom prst="rect">
                    <a:avLst/>
                  </a:prstGeom>
                  <a:noFill/>
                </p:spPr>
                <p:txBody>
                  <a:bodyPr wrap="none" numCol="1" rtlCol="0">
                    <a:prstTxWarp prst="textPlain">
                      <a:avLst/>
                    </a:prstTxWarp>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6600" b="0" i="0" u="none" strike="noStrike" kern="1200" cap="none" spc="0" normalizeH="0" baseline="0" noProof="0" dirty="0">
                        <a:ln>
                          <a:noFill/>
                        </a:ln>
                        <a:effectLst/>
                        <a:uLnTx/>
                        <a:uFillTx/>
                      </a:rPr>
                      <a:t>REPORT</a:t>
                    </a:r>
                    <a:endParaRPr kumimoji="0" lang="zh-CN" altLang="en-US" sz="16600" b="0" i="0" u="none" strike="noStrike" kern="1200" cap="none" spc="0" normalizeH="0" baseline="0" noProof="0" dirty="0">
                      <a:ln>
                        <a:noFill/>
                      </a:ln>
                      <a:effectLst/>
                      <a:uLnTx/>
                      <a:uFillTx/>
                    </a:endParaRPr>
                  </a:p>
                </p:txBody>
              </p:sp>
              <p:sp>
                <p:nvSpPr>
                  <p:cNvPr id="67" name="534533"/>
                  <p:cNvSpPr txBox="1"/>
                  <p:nvPr/>
                </p:nvSpPr>
                <p:spPr>
                  <a:xfrm>
                    <a:off x="926965" y="1817115"/>
                    <a:ext cx="1645678" cy="281587"/>
                  </a:xfrm>
                  <a:prstGeom prst="rect">
                    <a:avLst/>
                  </a:prstGeom>
                  <a:noFill/>
                </p:spPr>
                <p:txBody>
                  <a:bodyPr wrap="none" numCol="1" rtlCol="0">
                    <a:prstTxWarp prst="textPlain">
                      <a:avLst/>
                    </a:prstTxWarp>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9600" b="1" i="0" u="none" strike="noStrike" kern="1200" cap="none" spc="0" normalizeH="0" baseline="0" noProof="0" dirty="0">
                        <a:ln>
                          <a:noFill/>
                        </a:ln>
                        <a:effectLst/>
                        <a:uLnTx/>
                        <a:uFillTx/>
                      </a:rPr>
                      <a:t>ANNUAL</a:t>
                    </a:r>
                    <a:endParaRPr kumimoji="0" lang="zh-CN" altLang="en-US" sz="9600" b="1" i="0" u="none" strike="noStrike" kern="1200" cap="none" spc="0" normalizeH="0" baseline="0" noProof="0" dirty="0">
                      <a:ln>
                        <a:noFill/>
                      </a:ln>
                      <a:effectLst/>
                      <a:uLnTx/>
                      <a:uFillTx/>
                    </a:endParaRPr>
                  </a:p>
                </p:txBody>
              </p:sp>
              <p:sp>
                <p:nvSpPr>
                  <p:cNvPr id="68" name="532"/>
                  <p:cNvSpPr txBox="1"/>
                  <p:nvPr/>
                </p:nvSpPr>
                <p:spPr>
                  <a:xfrm>
                    <a:off x="1792429" y="1294557"/>
                    <a:ext cx="1027941" cy="421969"/>
                  </a:xfrm>
                  <a:prstGeom prst="rect">
                    <a:avLst/>
                  </a:prstGeom>
                  <a:noFill/>
                </p:spPr>
                <p:txBody>
                  <a:bodyPr wrap="none" numCol="1" rtlCol="0">
                    <a:prstTxWarp prst="textPlain">
                      <a:avLst/>
                    </a:prstTxWarp>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9600" b="1" i="0" u="none" strike="noStrike" kern="1200" cap="none" spc="0" normalizeH="0" baseline="0" noProof="0" dirty="0">
                        <a:ln>
                          <a:noFill/>
                        </a:ln>
                        <a:effectLst/>
                        <a:uLnTx/>
                        <a:uFillTx/>
                      </a:rPr>
                      <a:t>2017</a:t>
                    </a:r>
                    <a:endParaRPr kumimoji="0" lang="zh-CN" altLang="en-US" sz="9600" b="1" i="0" u="none" strike="noStrike" kern="1200" cap="none" spc="0" normalizeH="0" baseline="0" noProof="0" dirty="0">
                      <a:ln>
                        <a:noFill/>
                      </a:ln>
                      <a:effectLst/>
                      <a:uLnTx/>
                      <a:uFillTx/>
                    </a:endParaRPr>
                  </a:p>
                </p:txBody>
              </p:sp>
            </p:grpSp>
            <p:sp>
              <p:nvSpPr>
                <p:cNvPr id="63" name="45363"/>
                <p:cNvSpPr/>
                <p:nvPr/>
              </p:nvSpPr>
              <p:spPr>
                <a:xfrm>
                  <a:off x="7176120" y="4410546"/>
                  <a:ext cx="720080" cy="371475"/>
                </a:xfrm>
                <a:prstGeom prst="rect">
                  <a:avLst/>
                </a:prstGeom>
                <a:solidFill>
                  <a:srgbClr val="0096D6"/>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endParaRPr>
                </a:p>
              </p:txBody>
            </p:sp>
            <p:sp>
              <p:nvSpPr>
                <p:cNvPr id="64" name="53533"/>
                <p:cNvSpPr/>
                <p:nvPr/>
              </p:nvSpPr>
              <p:spPr>
                <a:xfrm>
                  <a:off x="7176119" y="4410546"/>
                  <a:ext cx="216025" cy="371475"/>
                </a:xfrm>
                <a:prstGeom prst="rect">
                  <a:avLst/>
                </a:prstGeom>
                <a:solidFill>
                  <a:srgbClr val="0096D6">
                    <a:lumMod val="60000"/>
                    <a:lumOff val="40000"/>
                  </a:srgbClr>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endParaRPr>
                </a:p>
              </p:txBody>
            </p:sp>
            <p:sp>
              <p:nvSpPr>
                <p:cNvPr id="65" name="63"/>
                <p:cNvSpPr/>
                <p:nvPr/>
              </p:nvSpPr>
              <p:spPr>
                <a:xfrm>
                  <a:off x="8833635" y="4647551"/>
                  <a:ext cx="519250" cy="518466"/>
                </a:xfrm>
                <a:custGeom>
                  <a:avLst/>
                  <a:gdLst>
                    <a:gd name="connsiteX0" fmla="*/ 259984 w 607639"/>
                    <a:gd name="connsiteY0" fmla="*/ 430308 h 606722"/>
                    <a:gd name="connsiteX1" fmla="*/ 287837 w 607639"/>
                    <a:gd name="connsiteY1" fmla="*/ 458126 h 606722"/>
                    <a:gd name="connsiteX2" fmla="*/ 139047 w 607639"/>
                    <a:gd name="connsiteY2" fmla="*/ 606722 h 606722"/>
                    <a:gd name="connsiteX3" fmla="*/ 111282 w 607639"/>
                    <a:gd name="connsiteY3" fmla="*/ 578905 h 606722"/>
                    <a:gd name="connsiteX4" fmla="*/ 204460 w 607639"/>
                    <a:gd name="connsiteY4" fmla="*/ 374844 h 606722"/>
                    <a:gd name="connsiteX5" fmla="*/ 232231 w 607639"/>
                    <a:gd name="connsiteY5" fmla="*/ 402573 h 606722"/>
                    <a:gd name="connsiteX6" fmla="*/ 27771 w 607639"/>
                    <a:gd name="connsiteY6" fmla="*/ 606722 h 606722"/>
                    <a:gd name="connsiteX7" fmla="*/ 0 w 607639"/>
                    <a:gd name="connsiteY7" fmla="*/ 578904 h 606722"/>
                    <a:gd name="connsiteX8" fmla="*/ 148791 w 607639"/>
                    <a:gd name="connsiteY8" fmla="*/ 319309 h 606722"/>
                    <a:gd name="connsiteX9" fmla="*/ 176555 w 607639"/>
                    <a:gd name="connsiteY9" fmla="*/ 347040 h 606722"/>
                    <a:gd name="connsiteX10" fmla="*/ 27853 w 607639"/>
                    <a:gd name="connsiteY10" fmla="*/ 495652 h 606722"/>
                    <a:gd name="connsiteX11" fmla="*/ 0 w 607639"/>
                    <a:gd name="connsiteY11" fmla="*/ 467921 h 606722"/>
                    <a:gd name="connsiteX12" fmla="*/ 482456 w 607639"/>
                    <a:gd name="connsiteY12" fmla="*/ 291506 h 606722"/>
                    <a:gd name="connsiteX13" fmla="*/ 441354 w 607639"/>
                    <a:gd name="connsiteY13" fmla="*/ 444829 h 606722"/>
                    <a:gd name="connsiteX14" fmla="*/ 385749 w 607639"/>
                    <a:gd name="connsiteY14" fmla="*/ 500380 h 606722"/>
                    <a:gd name="connsiteX15" fmla="*/ 329611 w 607639"/>
                    <a:gd name="connsiteY15" fmla="*/ 444295 h 606722"/>
                    <a:gd name="connsiteX16" fmla="*/ 218312 w 607639"/>
                    <a:gd name="connsiteY16" fmla="*/ 277605 h 606722"/>
                    <a:gd name="connsiteX17" fmla="*/ 329470 w 607639"/>
                    <a:gd name="connsiteY17" fmla="*/ 388739 h 606722"/>
                    <a:gd name="connsiteX18" fmla="*/ 301703 w 607639"/>
                    <a:gd name="connsiteY18" fmla="*/ 416478 h 606722"/>
                    <a:gd name="connsiteX19" fmla="*/ 190456 w 607639"/>
                    <a:gd name="connsiteY19" fmla="*/ 305433 h 606722"/>
                    <a:gd name="connsiteX20" fmla="*/ 315639 w 607639"/>
                    <a:gd name="connsiteY20" fmla="*/ 124971 h 606722"/>
                    <a:gd name="connsiteX21" fmla="*/ 162720 w 607639"/>
                    <a:gd name="connsiteY21" fmla="*/ 277604 h 606722"/>
                    <a:gd name="connsiteX22" fmla="*/ 106554 w 607639"/>
                    <a:gd name="connsiteY22" fmla="*/ 221544 h 606722"/>
                    <a:gd name="connsiteX23" fmla="*/ 162097 w 607639"/>
                    <a:gd name="connsiteY23" fmla="*/ 166016 h 606722"/>
                    <a:gd name="connsiteX24" fmla="*/ 459243 w 607639"/>
                    <a:gd name="connsiteY24" fmla="*/ 120359 h 606722"/>
                    <a:gd name="connsiteX25" fmla="*/ 431471 w 607639"/>
                    <a:gd name="connsiteY25" fmla="*/ 148088 h 606722"/>
                    <a:gd name="connsiteX26" fmla="*/ 459243 w 607639"/>
                    <a:gd name="connsiteY26" fmla="*/ 175905 h 606722"/>
                    <a:gd name="connsiteX27" fmla="*/ 487103 w 607639"/>
                    <a:gd name="connsiteY27" fmla="*/ 148088 h 606722"/>
                    <a:gd name="connsiteX28" fmla="*/ 445357 w 607639"/>
                    <a:gd name="connsiteY28" fmla="*/ 50948 h 606722"/>
                    <a:gd name="connsiteX29" fmla="*/ 556620 w 607639"/>
                    <a:gd name="connsiteY29" fmla="*/ 161952 h 606722"/>
                    <a:gd name="connsiteX30" fmla="*/ 357326 w 607639"/>
                    <a:gd name="connsiteY30" fmla="*/ 360942 h 606722"/>
                    <a:gd name="connsiteX31" fmla="*/ 246062 w 607639"/>
                    <a:gd name="connsiteY31" fmla="*/ 249938 h 606722"/>
                    <a:gd name="connsiteX32" fmla="*/ 607639 w 607639"/>
                    <a:gd name="connsiteY32" fmla="*/ 0 h 606722"/>
                    <a:gd name="connsiteX33" fmla="*/ 576136 w 607639"/>
                    <a:gd name="connsiteY33" fmla="*/ 125818 h 606722"/>
                    <a:gd name="connsiteX34" fmla="*/ 481539 w 607639"/>
                    <a:gd name="connsiteY34" fmla="*/ 31454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07639" h="606722">
                      <a:moveTo>
                        <a:pt x="259984" y="430308"/>
                      </a:moveTo>
                      <a:lnTo>
                        <a:pt x="287837" y="458126"/>
                      </a:lnTo>
                      <a:lnTo>
                        <a:pt x="139047" y="606722"/>
                      </a:lnTo>
                      <a:lnTo>
                        <a:pt x="111282" y="578905"/>
                      </a:lnTo>
                      <a:close/>
                      <a:moveTo>
                        <a:pt x="204460" y="374844"/>
                      </a:moveTo>
                      <a:lnTo>
                        <a:pt x="232231" y="402573"/>
                      </a:lnTo>
                      <a:lnTo>
                        <a:pt x="27771" y="606722"/>
                      </a:lnTo>
                      <a:lnTo>
                        <a:pt x="0" y="578904"/>
                      </a:lnTo>
                      <a:close/>
                      <a:moveTo>
                        <a:pt x="148791" y="319309"/>
                      </a:moveTo>
                      <a:lnTo>
                        <a:pt x="176555" y="347040"/>
                      </a:lnTo>
                      <a:lnTo>
                        <a:pt x="27853" y="495652"/>
                      </a:lnTo>
                      <a:lnTo>
                        <a:pt x="0" y="467921"/>
                      </a:lnTo>
                      <a:close/>
                      <a:moveTo>
                        <a:pt x="482456" y="291506"/>
                      </a:moveTo>
                      <a:lnTo>
                        <a:pt x="441354" y="444829"/>
                      </a:lnTo>
                      <a:lnTo>
                        <a:pt x="385749" y="500380"/>
                      </a:lnTo>
                      <a:lnTo>
                        <a:pt x="329611" y="444295"/>
                      </a:lnTo>
                      <a:close/>
                      <a:moveTo>
                        <a:pt x="218312" y="277605"/>
                      </a:moveTo>
                      <a:lnTo>
                        <a:pt x="329470" y="388739"/>
                      </a:lnTo>
                      <a:lnTo>
                        <a:pt x="301703" y="416478"/>
                      </a:lnTo>
                      <a:lnTo>
                        <a:pt x="190456" y="305433"/>
                      </a:lnTo>
                      <a:close/>
                      <a:moveTo>
                        <a:pt x="315639" y="124971"/>
                      </a:moveTo>
                      <a:lnTo>
                        <a:pt x="162720" y="277604"/>
                      </a:lnTo>
                      <a:lnTo>
                        <a:pt x="106554" y="221544"/>
                      </a:lnTo>
                      <a:lnTo>
                        <a:pt x="162097" y="166016"/>
                      </a:lnTo>
                      <a:close/>
                      <a:moveTo>
                        <a:pt x="459243" y="120359"/>
                      </a:moveTo>
                      <a:lnTo>
                        <a:pt x="431471" y="148088"/>
                      </a:lnTo>
                      <a:lnTo>
                        <a:pt x="459243" y="175905"/>
                      </a:lnTo>
                      <a:lnTo>
                        <a:pt x="487103" y="148088"/>
                      </a:lnTo>
                      <a:close/>
                      <a:moveTo>
                        <a:pt x="445357" y="50948"/>
                      </a:moveTo>
                      <a:lnTo>
                        <a:pt x="556620" y="161952"/>
                      </a:lnTo>
                      <a:lnTo>
                        <a:pt x="357326" y="360942"/>
                      </a:lnTo>
                      <a:lnTo>
                        <a:pt x="246062" y="249938"/>
                      </a:lnTo>
                      <a:close/>
                      <a:moveTo>
                        <a:pt x="607639" y="0"/>
                      </a:moveTo>
                      <a:lnTo>
                        <a:pt x="576136" y="125818"/>
                      </a:lnTo>
                      <a:lnTo>
                        <a:pt x="481539" y="31454"/>
                      </a:lnTo>
                      <a:close/>
                    </a:path>
                  </a:pathLst>
                </a:custGeom>
                <a:solidFill>
                  <a:srgbClr val="0096D6"/>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endParaRPr>
                </a:p>
              </p:txBody>
            </p:sp>
          </p:grpSp>
          <p:grpSp>
            <p:nvGrpSpPr>
              <p:cNvPr id="21" name="2"/>
              <p:cNvGrpSpPr/>
              <p:nvPr/>
            </p:nvGrpSpPr>
            <p:grpSpPr>
              <a:xfrm>
                <a:off x="2185984" y="2146675"/>
                <a:ext cx="2920034" cy="2262316"/>
                <a:chOff x="5291138" y="5592763"/>
                <a:chExt cx="1635125" cy="1266825"/>
              </a:xfrm>
            </p:grpSpPr>
            <p:sp>
              <p:nvSpPr>
                <p:cNvPr id="22" name="5352"/>
                <p:cNvSpPr/>
                <p:nvPr/>
              </p:nvSpPr>
              <p:spPr bwMode="auto">
                <a:xfrm>
                  <a:off x="5627688" y="6491288"/>
                  <a:ext cx="239713" cy="3524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3" name="5322"/>
                <p:cNvSpPr/>
                <p:nvPr/>
              </p:nvSpPr>
              <p:spPr bwMode="auto">
                <a:xfrm>
                  <a:off x="5611813" y="6475413"/>
                  <a:ext cx="271463" cy="384175"/>
                </a:xfrm>
                <a:custGeom>
                  <a:avLst/>
                  <a:gdLst>
                    <a:gd name="T0" fmla="*/ 171 w 171"/>
                    <a:gd name="T1" fmla="*/ 242 h 242"/>
                    <a:gd name="T2" fmla="*/ 0 w 171"/>
                    <a:gd name="T3" fmla="*/ 242 h 242"/>
                    <a:gd name="T4" fmla="*/ 0 w 171"/>
                    <a:gd name="T5" fmla="*/ 0 h 242"/>
                    <a:gd name="T6" fmla="*/ 171 w 171"/>
                    <a:gd name="T7" fmla="*/ 0 h 242"/>
                    <a:gd name="T8" fmla="*/ 171 w 171"/>
                    <a:gd name="T9" fmla="*/ 242 h 242"/>
                    <a:gd name="T10" fmla="*/ 20 w 171"/>
                    <a:gd name="T11" fmla="*/ 221 h 242"/>
                    <a:gd name="T12" fmla="*/ 151 w 171"/>
                    <a:gd name="T13" fmla="*/ 221 h 242"/>
                    <a:gd name="T14" fmla="*/ 151 w 171"/>
                    <a:gd name="T15" fmla="*/ 21 h 242"/>
                    <a:gd name="T16" fmla="*/ 20 w 171"/>
                    <a:gd name="T17" fmla="*/ 21 h 242"/>
                    <a:gd name="T18" fmla="*/ 20 w 171"/>
                    <a:gd name="T19" fmla="*/ 221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242">
                      <a:moveTo>
                        <a:pt x="171" y="242"/>
                      </a:moveTo>
                      <a:lnTo>
                        <a:pt x="0" y="242"/>
                      </a:lnTo>
                      <a:lnTo>
                        <a:pt x="0" y="0"/>
                      </a:lnTo>
                      <a:lnTo>
                        <a:pt x="171" y="0"/>
                      </a:lnTo>
                      <a:lnTo>
                        <a:pt x="171" y="242"/>
                      </a:lnTo>
                      <a:close/>
                      <a:moveTo>
                        <a:pt x="20" y="221"/>
                      </a:moveTo>
                      <a:lnTo>
                        <a:pt x="151" y="221"/>
                      </a:lnTo>
                      <a:lnTo>
                        <a:pt x="151" y="21"/>
                      </a:lnTo>
                      <a:lnTo>
                        <a:pt x="20" y="21"/>
                      </a:lnTo>
                      <a:lnTo>
                        <a:pt x="20" y="221"/>
                      </a:ln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34535"/>
                <p:cNvSpPr/>
                <p:nvPr/>
              </p:nvSpPr>
              <p:spPr bwMode="auto">
                <a:xfrm>
                  <a:off x="5307013" y="6667500"/>
                  <a:ext cx="239713" cy="176213"/>
                </a:xfrm>
                <a:prstGeom prst="rect">
                  <a:avLst/>
                </a:prstGeom>
                <a:solidFill>
                  <a:srgbClr val="08C5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5" name="535356"/>
                <p:cNvSpPr/>
                <p:nvPr/>
              </p:nvSpPr>
              <p:spPr bwMode="auto">
                <a:xfrm>
                  <a:off x="5291138" y="6651625"/>
                  <a:ext cx="273050" cy="207963"/>
                </a:xfrm>
                <a:custGeom>
                  <a:avLst/>
                  <a:gdLst>
                    <a:gd name="T0" fmla="*/ 172 w 172"/>
                    <a:gd name="T1" fmla="*/ 131 h 131"/>
                    <a:gd name="T2" fmla="*/ 0 w 172"/>
                    <a:gd name="T3" fmla="*/ 131 h 131"/>
                    <a:gd name="T4" fmla="*/ 0 w 172"/>
                    <a:gd name="T5" fmla="*/ 0 h 131"/>
                    <a:gd name="T6" fmla="*/ 172 w 172"/>
                    <a:gd name="T7" fmla="*/ 0 h 131"/>
                    <a:gd name="T8" fmla="*/ 172 w 172"/>
                    <a:gd name="T9" fmla="*/ 131 h 131"/>
                    <a:gd name="T10" fmla="*/ 21 w 172"/>
                    <a:gd name="T11" fmla="*/ 110 h 131"/>
                    <a:gd name="T12" fmla="*/ 151 w 172"/>
                    <a:gd name="T13" fmla="*/ 110 h 131"/>
                    <a:gd name="T14" fmla="*/ 151 w 172"/>
                    <a:gd name="T15" fmla="*/ 21 h 131"/>
                    <a:gd name="T16" fmla="*/ 21 w 172"/>
                    <a:gd name="T17" fmla="*/ 21 h 131"/>
                    <a:gd name="T18" fmla="*/ 21 w 172"/>
                    <a:gd name="T19" fmla="*/ 11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31">
                      <a:moveTo>
                        <a:pt x="172" y="131"/>
                      </a:moveTo>
                      <a:lnTo>
                        <a:pt x="0" y="131"/>
                      </a:lnTo>
                      <a:lnTo>
                        <a:pt x="0" y="0"/>
                      </a:lnTo>
                      <a:lnTo>
                        <a:pt x="172" y="0"/>
                      </a:lnTo>
                      <a:lnTo>
                        <a:pt x="172" y="131"/>
                      </a:lnTo>
                      <a:close/>
                      <a:moveTo>
                        <a:pt x="21" y="110"/>
                      </a:moveTo>
                      <a:lnTo>
                        <a:pt x="151" y="110"/>
                      </a:lnTo>
                      <a:lnTo>
                        <a:pt x="151" y="21"/>
                      </a:lnTo>
                      <a:lnTo>
                        <a:pt x="21" y="21"/>
                      </a:lnTo>
                      <a:lnTo>
                        <a:pt x="21" y="110"/>
                      </a:ln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4535222"/>
                <p:cNvSpPr/>
                <p:nvPr/>
              </p:nvSpPr>
              <p:spPr bwMode="auto">
                <a:xfrm>
                  <a:off x="5946775" y="6232525"/>
                  <a:ext cx="238125" cy="609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 name="53533"/>
                <p:cNvSpPr/>
                <p:nvPr/>
              </p:nvSpPr>
              <p:spPr bwMode="auto">
                <a:xfrm>
                  <a:off x="5930900" y="6215063"/>
                  <a:ext cx="269875" cy="642938"/>
                </a:xfrm>
                <a:custGeom>
                  <a:avLst/>
                  <a:gdLst>
                    <a:gd name="T0" fmla="*/ 170 w 170"/>
                    <a:gd name="T1" fmla="*/ 405 h 405"/>
                    <a:gd name="T2" fmla="*/ 0 w 170"/>
                    <a:gd name="T3" fmla="*/ 405 h 405"/>
                    <a:gd name="T4" fmla="*/ 0 w 170"/>
                    <a:gd name="T5" fmla="*/ 0 h 405"/>
                    <a:gd name="T6" fmla="*/ 170 w 170"/>
                    <a:gd name="T7" fmla="*/ 0 h 405"/>
                    <a:gd name="T8" fmla="*/ 170 w 170"/>
                    <a:gd name="T9" fmla="*/ 405 h 405"/>
                    <a:gd name="T10" fmla="*/ 20 w 170"/>
                    <a:gd name="T11" fmla="*/ 384 h 405"/>
                    <a:gd name="T12" fmla="*/ 150 w 170"/>
                    <a:gd name="T13" fmla="*/ 384 h 405"/>
                    <a:gd name="T14" fmla="*/ 150 w 170"/>
                    <a:gd name="T15" fmla="*/ 21 h 405"/>
                    <a:gd name="T16" fmla="*/ 20 w 170"/>
                    <a:gd name="T17" fmla="*/ 21 h 405"/>
                    <a:gd name="T18" fmla="*/ 20 w 170"/>
                    <a:gd name="T19" fmla="*/ 384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 h="405">
                      <a:moveTo>
                        <a:pt x="170" y="405"/>
                      </a:moveTo>
                      <a:lnTo>
                        <a:pt x="0" y="405"/>
                      </a:lnTo>
                      <a:lnTo>
                        <a:pt x="0" y="0"/>
                      </a:lnTo>
                      <a:lnTo>
                        <a:pt x="170" y="0"/>
                      </a:lnTo>
                      <a:lnTo>
                        <a:pt x="170" y="405"/>
                      </a:lnTo>
                      <a:close/>
                      <a:moveTo>
                        <a:pt x="20" y="384"/>
                      </a:moveTo>
                      <a:lnTo>
                        <a:pt x="150" y="384"/>
                      </a:lnTo>
                      <a:lnTo>
                        <a:pt x="150" y="21"/>
                      </a:lnTo>
                      <a:lnTo>
                        <a:pt x="20" y="21"/>
                      </a:lnTo>
                      <a:lnTo>
                        <a:pt x="20" y="384"/>
                      </a:ln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53453"/>
                <p:cNvSpPr/>
                <p:nvPr/>
              </p:nvSpPr>
              <p:spPr bwMode="auto">
                <a:xfrm>
                  <a:off x="6264275" y="6054725"/>
                  <a:ext cx="241300" cy="7889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 name="653"/>
                <p:cNvSpPr/>
                <p:nvPr/>
              </p:nvSpPr>
              <p:spPr bwMode="auto">
                <a:xfrm>
                  <a:off x="6248400" y="6037263"/>
                  <a:ext cx="273050" cy="822325"/>
                </a:xfrm>
                <a:custGeom>
                  <a:avLst/>
                  <a:gdLst>
                    <a:gd name="T0" fmla="*/ 172 w 172"/>
                    <a:gd name="T1" fmla="*/ 518 h 518"/>
                    <a:gd name="T2" fmla="*/ 0 w 172"/>
                    <a:gd name="T3" fmla="*/ 518 h 518"/>
                    <a:gd name="T4" fmla="*/ 0 w 172"/>
                    <a:gd name="T5" fmla="*/ 0 h 518"/>
                    <a:gd name="T6" fmla="*/ 172 w 172"/>
                    <a:gd name="T7" fmla="*/ 0 h 518"/>
                    <a:gd name="T8" fmla="*/ 172 w 172"/>
                    <a:gd name="T9" fmla="*/ 518 h 518"/>
                    <a:gd name="T10" fmla="*/ 20 w 172"/>
                    <a:gd name="T11" fmla="*/ 497 h 518"/>
                    <a:gd name="T12" fmla="*/ 151 w 172"/>
                    <a:gd name="T13" fmla="*/ 497 h 518"/>
                    <a:gd name="T14" fmla="*/ 151 w 172"/>
                    <a:gd name="T15" fmla="*/ 21 h 518"/>
                    <a:gd name="T16" fmla="*/ 20 w 172"/>
                    <a:gd name="T17" fmla="*/ 21 h 518"/>
                    <a:gd name="T18" fmla="*/ 20 w 172"/>
                    <a:gd name="T19" fmla="*/ 49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518">
                      <a:moveTo>
                        <a:pt x="172" y="518"/>
                      </a:moveTo>
                      <a:lnTo>
                        <a:pt x="0" y="518"/>
                      </a:lnTo>
                      <a:lnTo>
                        <a:pt x="0" y="0"/>
                      </a:lnTo>
                      <a:lnTo>
                        <a:pt x="172" y="0"/>
                      </a:lnTo>
                      <a:lnTo>
                        <a:pt x="172" y="518"/>
                      </a:lnTo>
                      <a:close/>
                      <a:moveTo>
                        <a:pt x="20" y="497"/>
                      </a:moveTo>
                      <a:lnTo>
                        <a:pt x="151" y="497"/>
                      </a:lnTo>
                      <a:lnTo>
                        <a:pt x="151" y="21"/>
                      </a:lnTo>
                      <a:lnTo>
                        <a:pt x="20" y="21"/>
                      </a:lnTo>
                      <a:lnTo>
                        <a:pt x="20" y="497"/>
                      </a:ln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56352"/>
                <p:cNvSpPr/>
                <p:nvPr/>
              </p:nvSpPr>
              <p:spPr bwMode="auto">
                <a:xfrm>
                  <a:off x="6511925" y="5616575"/>
                  <a:ext cx="373063" cy="1227138"/>
                </a:xfrm>
                <a:custGeom>
                  <a:avLst/>
                  <a:gdLst>
                    <a:gd name="T0" fmla="*/ 235 w 235"/>
                    <a:gd name="T1" fmla="*/ 111 h 773"/>
                    <a:gd name="T2" fmla="*/ 120 w 235"/>
                    <a:gd name="T3" fmla="*/ 0 h 773"/>
                    <a:gd name="T4" fmla="*/ 0 w 235"/>
                    <a:gd name="T5" fmla="*/ 110 h 773"/>
                    <a:gd name="T6" fmla="*/ 44 w 235"/>
                    <a:gd name="T7" fmla="*/ 110 h 773"/>
                    <a:gd name="T8" fmla="*/ 44 w 235"/>
                    <a:gd name="T9" fmla="*/ 773 h 773"/>
                    <a:gd name="T10" fmla="*/ 196 w 235"/>
                    <a:gd name="T11" fmla="*/ 773 h 773"/>
                    <a:gd name="T12" fmla="*/ 196 w 235"/>
                    <a:gd name="T13" fmla="*/ 111 h 773"/>
                    <a:gd name="T14" fmla="*/ 235 w 235"/>
                    <a:gd name="T15" fmla="*/ 111 h 7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5" h="773">
                      <a:moveTo>
                        <a:pt x="235" y="111"/>
                      </a:moveTo>
                      <a:lnTo>
                        <a:pt x="120" y="0"/>
                      </a:lnTo>
                      <a:lnTo>
                        <a:pt x="0" y="110"/>
                      </a:lnTo>
                      <a:lnTo>
                        <a:pt x="44" y="110"/>
                      </a:lnTo>
                      <a:lnTo>
                        <a:pt x="44" y="773"/>
                      </a:lnTo>
                      <a:lnTo>
                        <a:pt x="196" y="773"/>
                      </a:lnTo>
                      <a:lnTo>
                        <a:pt x="196" y="111"/>
                      </a:lnTo>
                      <a:lnTo>
                        <a:pt x="235" y="111"/>
                      </a:lnTo>
                      <a:close/>
                    </a:path>
                  </a:pathLst>
                </a:custGeom>
                <a:solidFill>
                  <a:srgbClr val="EF5E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7453"/>
                <p:cNvSpPr/>
                <p:nvPr/>
              </p:nvSpPr>
              <p:spPr bwMode="auto">
                <a:xfrm>
                  <a:off x="6469063" y="5592763"/>
                  <a:ext cx="457200" cy="1266825"/>
                </a:xfrm>
                <a:custGeom>
                  <a:avLst/>
                  <a:gdLst>
                    <a:gd name="T0" fmla="*/ 233 w 288"/>
                    <a:gd name="T1" fmla="*/ 798 h 798"/>
                    <a:gd name="T2" fmla="*/ 61 w 288"/>
                    <a:gd name="T3" fmla="*/ 798 h 798"/>
                    <a:gd name="T4" fmla="*/ 61 w 288"/>
                    <a:gd name="T5" fmla="*/ 136 h 798"/>
                    <a:gd name="T6" fmla="*/ 0 w 288"/>
                    <a:gd name="T7" fmla="*/ 136 h 798"/>
                    <a:gd name="T8" fmla="*/ 148 w 288"/>
                    <a:gd name="T9" fmla="*/ 0 h 798"/>
                    <a:gd name="T10" fmla="*/ 288 w 288"/>
                    <a:gd name="T11" fmla="*/ 137 h 798"/>
                    <a:gd name="T12" fmla="*/ 233 w 288"/>
                    <a:gd name="T13" fmla="*/ 136 h 798"/>
                    <a:gd name="T14" fmla="*/ 233 w 288"/>
                    <a:gd name="T15" fmla="*/ 798 h 798"/>
                    <a:gd name="T16" fmla="*/ 81 w 288"/>
                    <a:gd name="T17" fmla="*/ 777 h 798"/>
                    <a:gd name="T18" fmla="*/ 213 w 288"/>
                    <a:gd name="T19" fmla="*/ 777 h 798"/>
                    <a:gd name="T20" fmla="*/ 213 w 288"/>
                    <a:gd name="T21" fmla="*/ 116 h 798"/>
                    <a:gd name="T22" fmla="*/ 236 w 288"/>
                    <a:gd name="T23" fmla="*/ 116 h 798"/>
                    <a:gd name="T24" fmla="*/ 147 w 288"/>
                    <a:gd name="T25" fmla="*/ 30 h 798"/>
                    <a:gd name="T26" fmla="*/ 53 w 288"/>
                    <a:gd name="T27" fmla="*/ 115 h 798"/>
                    <a:gd name="T28" fmla="*/ 81 w 288"/>
                    <a:gd name="T29" fmla="*/ 115 h 798"/>
                    <a:gd name="T30" fmla="*/ 81 w 288"/>
                    <a:gd name="T31" fmla="*/ 777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8" h="798">
                      <a:moveTo>
                        <a:pt x="233" y="798"/>
                      </a:moveTo>
                      <a:lnTo>
                        <a:pt x="61" y="798"/>
                      </a:lnTo>
                      <a:lnTo>
                        <a:pt x="61" y="136"/>
                      </a:lnTo>
                      <a:lnTo>
                        <a:pt x="0" y="136"/>
                      </a:lnTo>
                      <a:lnTo>
                        <a:pt x="148" y="0"/>
                      </a:lnTo>
                      <a:lnTo>
                        <a:pt x="288" y="137"/>
                      </a:lnTo>
                      <a:lnTo>
                        <a:pt x="233" y="136"/>
                      </a:lnTo>
                      <a:lnTo>
                        <a:pt x="233" y="798"/>
                      </a:lnTo>
                      <a:close/>
                      <a:moveTo>
                        <a:pt x="81" y="777"/>
                      </a:moveTo>
                      <a:lnTo>
                        <a:pt x="213" y="777"/>
                      </a:lnTo>
                      <a:lnTo>
                        <a:pt x="213" y="116"/>
                      </a:lnTo>
                      <a:lnTo>
                        <a:pt x="236" y="116"/>
                      </a:lnTo>
                      <a:lnTo>
                        <a:pt x="147" y="30"/>
                      </a:lnTo>
                      <a:lnTo>
                        <a:pt x="53" y="115"/>
                      </a:lnTo>
                      <a:lnTo>
                        <a:pt x="81" y="115"/>
                      </a:lnTo>
                      <a:lnTo>
                        <a:pt x="81" y="777"/>
                      </a:lnTo>
                      <a:close/>
                    </a:path>
                  </a:pathLst>
                </a:custGeom>
                <a:solidFill>
                  <a:srgbClr val="5454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5323"/>
                <p:cNvSpPr/>
                <p:nvPr/>
              </p:nvSpPr>
              <p:spPr bwMode="auto">
                <a:xfrm>
                  <a:off x="5307013" y="6737350"/>
                  <a:ext cx="87313"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 name="65744"/>
                <p:cNvSpPr/>
                <p:nvPr/>
              </p:nvSpPr>
              <p:spPr bwMode="auto">
                <a:xfrm>
                  <a:off x="5627688" y="6562725"/>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 name="5322"/>
                <p:cNvSpPr/>
                <p:nvPr/>
              </p:nvSpPr>
              <p:spPr bwMode="auto">
                <a:xfrm>
                  <a:off x="5627688" y="6650038"/>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 name="523"/>
                <p:cNvSpPr/>
                <p:nvPr/>
              </p:nvSpPr>
              <p:spPr bwMode="auto">
                <a:xfrm>
                  <a:off x="5627688" y="6737350"/>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6" name="633"/>
                <p:cNvSpPr/>
                <p:nvPr/>
              </p:nvSpPr>
              <p:spPr bwMode="auto">
                <a:xfrm>
                  <a:off x="5946775" y="6562725"/>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 name="4242434"/>
                <p:cNvSpPr/>
                <p:nvPr/>
              </p:nvSpPr>
              <p:spPr bwMode="auto">
                <a:xfrm>
                  <a:off x="5946775" y="6650038"/>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 name="4222"/>
                <p:cNvSpPr/>
                <p:nvPr/>
              </p:nvSpPr>
              <p:spPr bwMode="auto">
                <a:xfrm>
                  <a:off x="5946775" y="6737350"/>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9" name="52222"/>
                <p:cNvSpPr/>
                <p:nvPr/>
              </p:nvSpPr>
              <p:spPr bwMode="auto">
                <a:xfrm>
                  <a:off x="5946775" y="6300788"/>
                  <a:ext cx="88900"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0" name="521"/>
                <p:cNvSpPr/>
                <p:nvPr/>
              </p:nvSpPr>
              <p:spPr bwMode="auto">
                <a:xfrm>
                  <a:off x="5946775" y="6388100"/>
                  <a:ext cx="88900"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 name="3532"/>
                <p:cNvSpPr/>
                <p:nvPr/>
              </p:nvSpPr>
              <p:spPr bwMode="auto">
                <a:xfrm>
                  <a:off x="5946775" y="6475413"/>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2" name="352353"/>
                <p:cNvSpPr/>
                <p:nvPr/>
              </p:nvSpPr>
              <p:spPr bwMode="auto">
                <a:xfrm>
                  <a:off x="6264275" y="6564313"/>
                  <a:ext cx="88900"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3" name="523532"/>
                <p:cNvSpPr/>
                <p:nvPr/>
              </p:nvSpPr>
              <p:spPr bwMode="auto">
                <a:xfrm>
                  <a:off x="6264275" y="6651625"/>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4" name="523352"/>
                <p:cNvSpPr/>
                <p:nvPr/>
              </p:nvSpPr>
              <p:spPr bwMode="auto">
                <a:xfrm>
                  <a:off x="6264275" y="6738938"/>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5" name="5232"/>
                <p:cNvSpPr/>
                <p:nvPr/>
              </p:nvSpPr>
              <p:spPr bwMode="auto">
                <a:xfrm>
                  <a:off x="6264275" y="6300788"/>
                  <a:ext cx="88900"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6" name="5233"/>
                <p:cNvSpPr/>
                <p:nvPr/>
              </p:nvSpPr>
              <p:spPr bwMode="auto">
                <a:xfrm>
                  <a:off x="6264275" y="6388100"/>
                  <a:ext cx="88900"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7" name="34522"/>
                <p:cNvSpPr/>
                <p:nvPr/>
              </p:nvSpPr>
              <p:spPr bwMode="auto">
                <a:xfrm>
                  <a:off x="6264275" y="6475413"/>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8" name="532532"/>
                <p:cNvSpPr/>
                <p:nvPr/>
              </p:nvSpPr>
              <p:spPr bwMode="auto">
                <a:xfrm>
                  <a:off x="6264275" y="6037263"/>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9" name="63452"/>
                <p:cNvSpPr/>
                <p:nvPr/>
              </p:nvSpPr>
              <p:spPr bwMode="auto">
                <a:xfrm>
                  <a:off x="6264275" y="6124575"/>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0" name="62363"/>
                <p:cNvSpPr/>
                <p:nvPr/>
              </p:nvSpPr>
              <p:spPr bwMode="auto">
                <a:xfrm>
                  <a:off x="6264275" y="6211888"/>
                  <a:ext cx="88900"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1" name="53521"/>
                <p:cNvSpPr/>
                <p:nvPr/>
              </p:nvSpPr>
              <p:spPr bwMode="auto">
                <a:xfrm>
                  <a:off x="6584950" y="6564313"/>
                  <a:ext cx="87313"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2" name="3632"/>
                <p:cNvSpPr/>
                <p:nvPr/>
              </p:nvSpPr>
              <p:spPr bwMode="auto">
                <a:xfrm>
                  <a:off x="6584950" y="6651625"/>
                  <a:ext cx="87313"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 name="5352"/>
                <p:cNvSpPr/>
                <p:nvPr/>
              </p:nvSpPr>
              <p:spPr bwMode="auto">
                <a:xfrm>
                  <a:off x="6584950" y="6738938"/>
                  <a:ext cx="87313"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4" name="342435"/>
                <p:cNvSpPr/>
                <p:nvPr/>
              </p:nvSpPr>
              <p:spPr bwMode="auto">
                <a:xfrm>
                  <a:off x="6584950" y="6300788"/>
                  <a:ext cx="87313"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5" name="242"/>
                <p:cNvSpPr/>
                <p:nvPr/>
              </p:nvSpPr>
              <p:spPr bwMode="auto">
                <a:xfrm>
                  <a:off x="6584950" y="6388100"/>
                  <a:ext cx="87313" cy="31750"/>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6" name="4242"/>
                <p:cNvSpPr/>
                <p:nvPr/>
              </p:nvSpPr>
              <p:spPr bwMode="auto">
                <a:xfrm>
                  <a:off x="6584950" y="6475413"/>
                  <a:ext cx="87313"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7" name="4241"/>
                <p:cNvSpPr/>
                <p:nvPr/>
              </p:nvSpPr>
              <p:spPr bwMode="auto">
                <a:xfrm>
                  <a:off x="6584950" y="6124575"/>
                  <a:ext cx="87313"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8" name="4242"/>
                <p:cNvSpPr/>
                <p:nvPr/>
              </p:nvSpPr>
              <p:spPr bwMode="auto">
                <a:xfrm>
                  <a:off x="6584950" y="6211888"/>
                  <a:ext cx="87313"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9" name="342"/>
                <p:cNvSpPr/>
                <p:nvPr/>
              </p:nvSpPr>
              <p:spPr bwMode="auto">
                <a:xfrm>
                  <a:off x="6584950" y="6037263"/>
                  <a:ext cx="87313"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0" name="231"/>
                <p:cNvSpPr/>
                <p:nvPr/>
              </p:nvSpPr>
              <p:spPr bwMode="auto">
                <a:xfrm>
                  <a:off x="6584950" y="5862638"/>
                  <a:ext cx="87313"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1" name="3"/>
                <p:cNvSpPr/>
                <p:nvPr/>
              </p:nvSpPr>
              <p:spPr bwMode="auto">
                <a:xfrm>
                  <a:off x="6584950" y="5949950"/>
                  <a:ext cx="87313" cy="33338"/>
                </a:xfrm>
                <a:prstGeom prst="rect">
                  <a:avLst/>
                </a:prstGeom>
                <a:solidFill>
                  <a:srgbClr val="5454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grpSp>
        </p:grpSp>
        <p:pic>
          <p:nvPicPr>
            <p:cNvPr id="18" name="图片 17"/>
            <p:cNvPicPr>
              <a:picLocks noChangeAspect="1"/>
            </p:cNvPicPr>
            <p:nvPr/>
          </p:nvPicPr>
          <p:blipFill>
            <a:blip r:embed="rId2"/>
            <a:stretch>
              <a:fillRect/>
            </a:stretch>
          </p:blipFill>
          <p:spPr>
            <a:xfrm>
              <a:off x="937452" y="2196950"/>
              <a:ext cx="4436414" cy="2535094"/>
            </a:xfrm>
            <a:prstGeom prst="rect">
              <a:avLst/>
            </a:prstGeom>
          </p:spPr>
        </p:pic>
      </p:grpSp>
      <p:sp>
        <p:nvSpPr>
          <p:cNvPr id="76" name="文本框 75"/>
          <p:cNvSpPr txBox="1"/>
          <p:nvPr/>
        </p:nvSpPr>
        <p:spPr>
          <a:xfrm>
            <a:off x="7818372" y="2415921"/>
            <a:ext cx="3541711" cy="86614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1400" dirty="0">
                <a:solidFill>
                  <a:schemeClr val="tx1"/>
                </a:solidFill>
                <a:latin typeface="+mn-ea"/>
                <a:cs typeface="Century Gothic" panose="020B0502020202020204" pitchFamily="34" charset="0"/>
              </a:rPr>
              <a:t>在开发和使用过程中需求和功能都需要不断更新和完善，系统应具有足够的手段来进行调整和扩充</a:t>
            </a:r>
          </a:p>
        </p:txBody>
      </p:sp>
      <p:sp>
        <p:nvSpPr>
          <p:cNvPr id="77" name="文本框 76"/>
          <p:cNvSpPr txBox="1"/>
          <p:nvPr/>
        </p:nvSpPr>
        <p:spPr>
          <a:xfrm>
            <a:off x="7849881" y="3566114"/>
            <a:ext cx="3541711" cy="7556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dirty="0">
                <a:solidFill>
                  <a:schemeClr val="tx1"/>
                </a:solidFill>
                <a:latin typeface="等线" panose="02010600030101010101" charset="-122"/>
                <a:ea typeface="等线" panose="02010600030101010101" charset="-122"/>
                <a:cs typeface="Century Gothic" panose="020B0502020202020204" pitchFamily="34" charset="0"/>
              </a:rPr>
              <a:t>需要良好的用户接口，使用合理的术语和图形界面</a:t>
            </a:r>
          </a:p>
        </p:txBody>
      </p:sp>
      <p:sp>
        <p:nvSpPr>
          <p:cNvPr id="78" name="文本框 77"/>
          <p:cNvSpPr txBox="1"/>
          <p:nvPr/>
        </p:nvSpPr>
        <p:spPr>
          <a:xfrm>
            <a:off x="7849640" y="4553362"/>
            <a:ext cx="3541711" cy="86614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1400">
                <a:solidFill>
                  <a:schemeClr val="tx1"/>
                </a:solidFill>
                <a:latin typeface="等线" panose="02010600030101010101" charset="-122"/>
                <a:ea typeface="等线" panose="02010600030101010101" charset="-122"/>
                <a:cs typeface="Century Gothic" panose="020B0502020202020204" pitchFamily="34" charset="0"/>
              </a:rPr>
              <a:t>系统需要提供方便的手段供维护人员进行系统的备份、数据的恢复和日常的安全管理</a:t>
            </a: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47157" t="-340" r="62" b="59"/>
          <a:stretch>
            <a:fillRect/>
          </a:stretch>
        </p:blipFill>
        <p:spPr>
          <a:xfrm>
            <a:off x="6766560" y="0"/>
            <a:ext cx="5425440" cy="6880642"/>
          </a:xfrm>
          <a:prstGeom prst="rect">
            <a:avLst/>
          </a:prstGeom>
        </p:spPr>
      </p:pic>
      <p:grpSp>
        <p:nvGrpSpPr>
          <p:cNvPr id="35" name="组 34"/>
          <p:cNvGrpSpPr/>
          <p:nvPr/>
        </p:nvGrpSpPr>
        <p:grpSpPr>
          <a:xfrm>
            <a:off x="1469404" y="1840121"/>
            <a:ext cx="8009876" cy="3200400"/>
            <a:chOff x="2197241" y="1261998"/>
            <a:chExt cx="6889609" cy="2752790"/>
          </a:xfrm>
        </p:grpSpPr>
        <p:sp>
          <p:nvSpPr>
            <p:cNvPr id="36" name="圆角矩形 35"/>
            <p:cNvSpPr/>
            <p:nvPr/>
          </p:nvSpPr>
          <p:spPr>
            <a:xfrm>
              <a:off x="2197241" y="1261998"/>
              <a:ext cx="6889609" cy="2752790"/>
            </a:xfrm>
            <a:prstGeom prst="roundRect">
              <a:avLst>
                <a:gd name="adj" fmla="val 0"/>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7" name="任意形状 36"/>
            <p:cNvSpPr/>
            <p:nvPr/>
          </p:nvSpPr>
          <p:spPr>
            <a:xfrm>
              <a:off x="2457450" y="1476309"/>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8" name="任意形状 37"/>
            <p:cNvSpPr/>
            <p:nvPr/>
          </p:nvSpPr>
          <p:spPr>
            <a:xfrm flipH="1" flipV="1">
              <a:off x="7586662" y="3154654"/>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grpSp>
      <p:sp>
        <p:nvSpPr>
          <p:cNvPr id="4" name="文本框 3"/>
          <p:cNvSpPr txBox="1"/>
          <p:nvPr/>
        </p:nvSpPr>
        <p:spPr>
          <a:xfrm>
            <a:off x="2352466" y="2705725"/>
            <a:ext cx="1426210" cy="1445260"/>
          </a:xfrm>
          <a:prstGeom prst="rect">
            <a:avLst/>
          </a:prstGeom>
          <a:noFill/>
        </p:spPr>
        <p:txBody>
          <a:bodyPr wrap="none" rtlCol="0">
            <a:spAutoFit/>
          </a:bodyPr>
          <a:lstStyle/>
          <a:p>
            <a:r>
              <a:rPr kumimoji="1" lang="en-US" altLang="zh-CN" sz="8800" dirty="0">
                <a:solidFill>
                  <a:schemeClr val="bg1"/>
                </a:solidFill>
                <a:latin typeface="微软雅黑 Light" panose="020B0502040204020203" charset="-122"/>
                <a:ea typeface="微软雅黑 Light" panose="020B0502040204020203" charset="-122"/>
                <a:cs typeface="微软雅黑 Light" panose="020B0502040204020203" charset="-122"/>
              </a:rPr>
              <a:t>05</a:t>
            </a:r>
            <a:endParaRPr kumimoji="1" lang="zh-CN" altLang="en-US" sz="8800" dirty="0">
              <a:solidFill>
                <a:schemeClr val="bg1"/>
              </a:solidFill>
              <a:latin typeface="微软雅黑 Light" panose="020B0502040204020203" charset="-122"/>
              <a:ea typeface="微软雅黑 Light" panose="020B0502040204020203" charset="-122"/>
              <a:cs typeface="微软雅黑 Light" panose="020B0502040204020203" charset="-122"/>
            </a:endParaRPr>
          </a:p>
        </p:txBody>
      </p:sp>
      <p:sp>
        <p:nvSpPr>
          <p:cNvPr id="41" name="文本框 40"/>
          <p:cNvSpPr txBox="1"/>
          <p:nvPr/>
        </p:nvSpPr>
        <p:spPr>
          <a:xfrm>
            <a:off x="4224642" y="2918026"/>
            <a:ext cx="1960880" cy="583565"/>
          </a:xfrm>
          <a:prstGeom prst="rect">
            <a:avLst/>
          </a:prstGeom>
          <a:noFill/>
        </p:spPr>
        <p:txBody>
          <a:bodyPr wrap="none" rtlCol="0">
            <a:spAutoFit/>
          </a:bodyPr>
          <a:lstStyle/>
          <a:p>
            <a:r>
              <a:rPr kumimoji="1" lang="zh-CN" altLang="en-US" sz="3200" spc="300" dirty="0">
                <a:solidFill>
                  <a:schemeClr val="bg1"/>
                </a:solidFill>
                <a:latin typeface="微软雅黑" panose="020B0503020204020204" charset="-122"/>
                <a:ea typeface="微软雅黑" panose="020B0503020204020204" charset="-122"/>
                <a:cs typeface="微软雅黑" panose="020B0503020204020204" charset="-122"/>
              </a:rPr>
              <a:t>本周分工</a:t>
            </a:r>
          </a:p>
        </p:txBody>
      </p:sp>
      <p:sp>
        <p:nvSpPr>
          <p:cNvPr id="42" name="矩形 41"/>
          <p:cNvSpPr/>
          <p:nvPr/>
        </p:nvSpPr>
        <p:spPr>
          <a:xfrm>
            <a:off x="4262742" y="3517307"/>
            <a:ext cx="4583384" cy="306705"/>
          </a:xfrm>
          <a:prstGeom prst="rect">
            <a:avLst/>
          </a:prstGeom>
        </p:spPr>
        <p:txBody>
          <a:bodyPr wrap="square">
            <a:spAutoFit/>
          </a:bodyPr>
          <a:lstStyle/>
          <a:p>
            <a:r>
              <a:rPr lang="en-US" altLang="zh-CN" sz="1400" dirty="0">
                <a:solidFill>
                  <a:schemeClr val="bg1">
                    <a:lumMod val="85000"/>
                  </a:schemeClr>
                </a:solidFill>
                <a:latin typeface="STHeiti Light" charset="-122"/>
                <a:ea typeface="STHeiti Light" charset="-122"/>
                <a:cs typeface="STHeiti Light" charset="-122"/>
              </a:rPr>
              <a:t>DIVISION OF WORK IN THIS WEEK</a:t>
            </a:r>
          </a:p>
        </p:txBody>
      </p:sp>
      <p:cxnSp>
        <p:nvCxnSpPr>
          <p:cNvPr id="10" name="直线连接符 9"/>
          <p:cNvCxnSpPr/>
          <p:nvPr/>
        </p:nvCxnSpPr>
        <p:spPr>
          <a:xfrm>
            <a:off x="3854756" y="3146337"/>
            <a:ext cx="0" cy="58796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本周分工</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p:cNvSpPr txBox="1"/>
          <p:nvPr/>
        </p:nvSpPr>
        <p:spPr>
          <a:xfrm>
            <a:off x="2279214" y="4836327"/>
            <a:ext cx="906780" cy="337185"/>
          </a:xfrm>
          <a:prstGeom prst="rect">
            <a:avLst/>
          </a:prstGeom>
          <a:noFill/>
        </p:spPr>
        <p:txBody>
          <a:bodyPr wrap="none" rtlCol="0">
            <a:spAutoFit/>
          </a:bodyPr>
          <a:lstStyle/>
          <a:p>
            <a:r>
              <a:rPr kumimoji="1" lang="zh-CN" altLang="en-US" sz="1600" spc="3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汪芷汀</a:t>
            </a:r>
          </a:p>
        </p:txBody>
      </p:sp>
      <p:sp>
        <p:nvSpPr>
          <p:cNvPr id="10" name="文本框 9"/>
          <p:cNvSpPr txBox="1"/>
          <p:nvPr/>
        </p:nvSpPr>
        <p:spPr>
          <a:xfrm>
            <a:off x="1562578" y="5174881"/>
            <a:ext cx="2339102" cy="461665"/>
          </a:xfrm>
          <a:prstGeom prst="rect">
            <a:avLst/>
          </a:prstGeom>
          <a:noFill/>
        </p:spPr>
        <p:txBody>
          <a:bodyPr wrap="none" rtlCol="0">
            <a:spAutoFit/>
          </a:bodyPr>
          <a:lstStyle/>
          <a:p>
            <a:pPr algn="ctr"/>
            <a:r>
              <a:rPr kumimoji="1" lang="zh-CN" altLang="en-US" sz="1200" dirty="0">
                <a:solidFill>
                  <a:schemeClr val="tx1">
                    <a:lumMod val="50000"/>
                    <a:lumOff val="50000"/>
                  </a:schemeClr>
                </a:solidFill>
              </a:rPr>
              <a:t>项目管理、图表制作、项目更新</a:t>
            </a:r>
            <a:endParaRPr kumimoji="1" lang="en-US" altLang="zh-CN" sz="1200" dirty="0">
              <a:solidFill>
                <a:schemeClr val="tx1">
                  <a:lumMod val="50000"/>
                  <a:lumOff val="50000"/>
                </a:schemeClr>
              </a:solidFill>
            </a:endParaRPr>
          </a:p>
          <a:p>
            <a:pPr algn="ctr"/>
            <a:r>
              <a:rPr kumimoji="1" lang="en-US" altLang="zh-CN" sz="1200" dirty="0">
                <a:solidFill>
                  <a:schemeClr val="tx1">
                    <a:lumMod val="50000"/>
                    <a:lumOff val="50000"/>
                  </a:schemeClr>
                </a:solidFill>
              </a:rPr>
              <a:t>80%</a:t>
            </a:r>
            <a:endParaRPr kumimoji="1" lang="zh-CN" altLang="en-US" sz="1200" dirty="0">
              <a:solidFill>
                <a:schemeClr val="tx1">
                  <a:lumMod val="50000"/>
                  <a:lumOff val="50000"/>
                </a:schemeClr>
              </a:solidFill>
            </a:endParaRPr>
          </a:p>
        </p:txBody>
      </p:sp>
      <p:sp>
        <p:nvSpPr>
          <p:cNvPr id="12" name="文本框 11"/>
          <p:cNvSpPr txBox="1"/>
          <p:nvPr/>
        </p:nvSpPr>
        <p:spPr>
          <a:xfrm>
            <a:off x="5669511" y="4837597"/>
            <a:ext cx="906780" cy="337185"/>
          </a:xfrm>
          <a:prstGeom prst="rect">
            <a:avLst/>
          </a:prstGeom>
          <a:noFill/>
        </p:spPr>
        <p:txBody>
          <a:bodyPr wrap="none" rtlCol="0">
            <a:spAutoFit/>
          </a:bodyPr>
          <a:lstStyle/>
          <a:p>
            <a:r>
              <a:rPr kumimoji="1" lang="zh-CN" altLang="en-US" sz="1600" spc="3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黄雨昊</a:t>
            </a:r>
          </a:p>
        </p:txBody>
      </p:sp>
      <p:sp>
        <p:nvSpPr>
          <p:cNvPr id="13" name="文本框 12"/>
          <p:cNvSpPr txBox="1"/>
          <p:nvPr/>
        </p:nvSpPr>
        <p:spPr>
          <a:xfrm>
            <a:off x="4830338" y="5174881"/>
            <a:ext cx="2565125" cy="461665"/>
          </a:xfrm>
          <a:prstGeom prst="rect">
            <a:avLst/>
          </a:prstGeom>
          <a:noFill/>
        </p:spPr>
        <p:txBody>
          <a:bodyPr wrap="none" rtlCol="0">
            <a:spAutoFit/>
          </a:bodyPr>
          <a:lstStyle/>
          <a:p>
            <a:pPr algn="ctr"/>
            <a:r>
              <a:rPr kumimoji="1" lang="en-US" altLang="zh-CN" sz="1200" dirty="0">
                <a:solidFill>
                  <a:schemeClr val="tx1">
                    <a:lumMod val="50000"/>
                    <a:lumOff val="50000"/>
                  </a:schemeClr>
                </a:solidFill>
              </a:rPr>
              <a:t>ppt</a:t>
            </a:r>
            <a:r>
              <a:rPr kumimoji="1" lang="zh-CN" altLang="en-US" sz="1200" dirty="0">
                <a:solidFill>
                  <a:schemeClr val="tx1">
                    <a:lumMod val="50000"/>
                    <a:lumOff val="50000"/>
                  </a:schemeClr>
                </a:solidFill>
              </a:rPr>
              <a:t>制作、小组讨论，会议纪要补充</a:t>
            </a:r>
            <a:endParaRPr kumimoji="1" lang="en-US" altLang="zh-CN" sz="1200" dirty="0">
              <a:solidFill>
                <a:schemeClr val="tx1">
                  <a:lumMod val="50000"/>
                  <a:lumOff val="50000"/>
                </a:schemeClr>
              </a:solidFill>
            </a:endParaRPr>
          </a:p>
          <a:p>
            <a:pPr algn="ctr"/>
            <a:r>
              <a:rPr kumimoji="1" lang="en-US" altLang="zh-CN" sz="1200" dirty="0">
                <a:solidFill>
                  <a:schemeClr val="tx1">
                    <a:lumMod val="50000"/>
                    <a:lumOff val="50000"/>
                  </a:schemeClr>
                </a:solidFill>
              </a:rPr>
              <a:t>70%</a:t>
            </a:r>
            <a:endParaRPr kumimoji="1" lang="zh-CN" altLang="en-US" sz="1200" dirty="0">
              <a:solidFill>
                <a:schemeClr val="tx1">
                  <a:lumMod val="50000"/>
                  <a:lumOff val="50000"/>
                </a:schemeClr>
              </a:solidFill>
            </a:endParaRPr>
          </a:p>
        </p:txBody>
      </p:sp>
      <p:sp>
        <p:nvSpPr>
          <p:cNvPr id="15" name="文本框 14"/>
          <p:cNvSpPr txBox="1"/>
          <p:nvPr/>
        </p:nvSpPr>
        <p:spPr>
          <a:xfrm>
            <a:off x="9059230" y="4836327"/>
            <a:ext cx="906780" cy="337185"/>
          </a:xfrm>
          <a:prstGeom prst="rect">
            <a:avLst/>
          </a:prstGeom>
          <a:noFill/>
        </p:spPr>
        <p:txBody>
          <a:bodyPr wrap="none" rtlCol="0">
            <a:spAutoFit/>
          </a:bodyPr>
          <a:lstStyle/>
          <a:p>
            <a:r>
              <a:rPr kumimoji="1" lang="zh-CN" altLang="en-US" sz="1600" spc="30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陈逸昊</a:t>
            </a:r>
          </a:p>
        </p:txBody>
      </p:sp>
      <p:sp>
        <p:nvSpPr>
          <p:cNvPr id="16" name="文本框 15"/>
          <p:cNvSpPr txBox="1"/>
          <p:nvPr/>
        </p:nvSpPr>
        <p:spPr>
          <a:xfrm>
            <a:off x="8369513" y="5174881"/>
            <a:ext cx="2287806" cy="461665"/>
          </a:xfrm>
          <a:prstGeom prst="rect">
            <a:avLst/>
          </a:prstGeom>
          <a:noFill/>
        </p:spPr>
        <p:txBody>
          <a:bodyPr wrap="none" rtlCol="0">
            <a:spAutoFit/>
          </a:bodyPr>
          <a:lstStyle/>
          <a:p>
            <a:pPr algn="ctr"/>
            <a:r>
              <a:rPr kumimoji="1" lang="en-US" altLang="zh-CN" sz="1200" dirty="0">
                <a:solidFill>
                  <a:schemeClr val="tx1">
                    <a:lumMod val="50000"/>
                    <a:lumOff val="50000"/>
                  </a:schemeClr>
                </a:solidFill>
              </a:rPr>
              <a:t>SRS</a:t>
            </a:r>
            <a:r>
              <a:rPr kumimoji="1" lang="zh-CN" altLang="en-US" sz="1200" dirty="0">
                <a:solidFill>
                  <a:schemeClr val="tx1">
                    <a:lumMod val="50000"/>
                    <a:lumOff val="50000"/>
                  </a:schemeClr>
                </a:solidFill>
              </a:rPr>
              <a:t>撰写、小组讨论、</a:t>
            </a:r>
            <a:r>
              <a:rPr kumimoji="1" lang="en-US" altLang="zh-CN" sz="1200" dirty="0">
                <a:solidFill>
                  <a:schemeClr val="tx1">
                    <a:lumMod val="50000"/>
                    <a:lumOff val="50000"/>
                  </a:schemeClr>
                </a:solidFill>
              </a:rPr>
              <a:t>ER</a:t>
            </a:r>
            <a:r>
              <a:rPr kumimoji="1" lang="zh-CN" altLang="en-US" sz="1200" dirty="0">
                <a:solidFill>
                  <a:schemeClr val="tx1">
                    <a:lumMod val="50000"/>
                    <a:lumOff val="50000"/>
                  </a:schemeClr>
                </a:solidFill>
              </a:rPr>
              <a:t>图制作</a:t>
            </a:r>
            <a:endParaRPr kumimoji="1" lang="en-US" altLang="zh-CN" sz="1200" dirty="0">
              <a:solidFill>
                <a:schemeClr val="tx1">
                  <a:lumMod val="50000"/>
                  <a:lumOff val="50000"/>
                </a:schemeClr>
              </a:solidFill>
            </a:endParaRPr>
          </a:p>
          <a:p>
            <a:pPr algn="ctr"/>
            <a:r>
              <a:rPr kumimoji="1" lang="en-US" altLang="zh-CN" sz="1200" dirty="0">
                <a:solidFill>
                  <a:schemeClr val="tx1">
                    <a:lumMod val="50000"/>
                    <a:lumOff val="50000"/>
                  </a:schemeClr>
                </a:solidFill>
              </a:rPr>
              <a:t>82%</a:t>
            </a:r>
            <a:endParaRPr kumimoji="1" lang="zh-CN" altLang="en-US" sz="1200" dirty="0">
              <a:solidFill>
                <a:schemeClr val="tx1">
                  <a:lumMod val="50000"/>
                  <a:lumOff val="50000"/>
                </a:schemeClr>
              </a:solidFill>
            </a:endParaRPr>
          </a:p>
        </p:txBody>
      </p:sp>
      <p:sp>
        <p:nvSpPr>
          <p:cNvPr id="4" name="椭圆 3"/>
          <p:cNvSpPr/>
          <p:nvPr/>
        </p:nvSpPr>
        <p:spPr>
          <a:xfrm>
            <a:off x="1539240" y="1811020"/>
            <a:ext cx="2397125" cy="2382520"/>
          </a:xfrm>
          <a:prstGeom prst="ellipse">
            <a:avLst/>
          </a:prstGeom>
          <a:gradFill>
            <a:gsLst>
              <a:gs pos="0">
                <a:srgbClr val="7B32B2"/>
              </a:gs>
              <a:gs pos="100000">
                <a:srgbClr val="401A5D"/>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5" name="文本框 4"/>
          <p:cNvSpPr txBox="1"/>
          <p:nvPr/>
        </p:nvSpPr>
        <p:spPr>
          <a:xfrm>
            <a:off x="2279650" y="2578100"/>
            <a:ext cx="916940" cy="829945"/>
          </a:xfrm>
          <a:prstGeom prst="rect">
            <a:avLst/>
          </a:prstGeom>
          <a:noFill/>
        </p:spPr>
        <p:txBody>
          <a:bodyPr wrap="square" rtlCol="0">
            <a:spAutoFit/>
          </a:bodyPr>
          <a:lstStyle/>
          <a:p>
            <a:r>
              <a:rPr lang="zh-CN" altLang="en-US" sz="4800">
                <a:solidFill>
                  <a:schemeClr val="bg1"/>
                </a:solidFill>
              </a:rPr>
              <a:t>汪</a:t>
            </a:r>
          </a:p>
        </p:txBody>
      </p:sp>
      <p:sp>
        <p:nvSpPr>
          <p:cNvPr id="7" name="椭圆 6"/>
          <p:cNvSpPr/>
          <p:nvPr/>
        </p:nvSpPr>
        <p:spPr>
          <a:xfrm>
            <a:off x="4924425" y="1811020"/>
            <a:ext cx="2397125" cy="2414270"/>
          </a:xfrm>
          <a:prstGeom prst="ellipse">
            <a:avLst/>
          </a:prstGeom>
          <a:gradFill>
            <a:gsLst>
              <a:gs pos="0">
                <a:srgbClr val="FECF40"/>
              </a:gs>
              <a:gs pos="100000">
                <a:srgbClr val="846C21"/>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8" name="文本框 7"/>
          <p:cNvSpPr txBox="1"/>
          <p:nvPr/>
        </p:nvSpPr>
        <p:spPr>
          <a:xfrm>
            <a:off x="5685155" y="2603500"/>
            <a:ext cx="916940" cy="829945"/>
          </a:xfrm>
          <a:prstGeom prst="rect">
            <a:avLst/>
          </a:prstGeom>
          <a:noFill/>
        </p:spPr>
        <p:txBody>
          <a:bodyPr wrap="square" rtlCol="0">
            <a:spAutoFit/>
          </a:bodyPr>
          <a:lstStyle/>
          <a:p>
            <a:r>
              <a:rPr lang="zh-CN" altLang="en-US" sz="4800">
                <a:solidFill>
                  <a:schemeClr val="bg1"/>
                </a:solidFill>
              </a:rPr>
              <a:t>黄</a:t>
            </a:r>
          </a:p>
        </p:txBody>
      </p:sp>
      <p:sp>
        <p:nvSpPr>
          <p:cNvPr id="19" name="椭圆 18"/>
          <p:cNvSpPr/>
          <p:nvPr/>
        </p:nvSpPr>
        <p:spPr>
          <a:xfrm>
            <a:off x="8309610" y="1820545"/>
            <a:ext cx="2397125" cy="2405380"/>
          </a:xfrm>
          <a:prstGeom prst="ellipse">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20" name="文本框 19"/>
          <p:cNvSpPr txBox="1"/>
          <p:nvPr/>
        </p:nvSpPr>
        <p:spPr>
          <a:xfrm>
            <a:off x="9050655" y="2578100"/>
            <a:ext cx="916940" cy="829945"/>
          </a:xfrm>
          <a:prstGeom prst="rect">
            <a:avLst/>
          </a:prstGeom>
          <a:noFill/>
        </p:spPr>
        <p:txBody>
          <a:bodyPr wrap="square" rtlCol="0">
            <a:spAutoFit/>
          </a:bodyPr>
          <a:lstStyle/>
          <a:p>
            <a:r>
              <a:rPr lang="zh-CN" altLang="en-US" sz="4800">
                <a:solidFill>
                  <a:schemeClr val="bg1"/>
                </a:solidFill>
              </a:rPr>
              <a:t>陈</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62" t="12614" r="62" b="3116"/>
          <a:stretch>
            <a:fillRect/>
          </a:stretch>
        </p:blipFill>
        <p:spPr>
          <a:xfrm>
            <a:off x="0" y="0"/>
            <a:ext cx="12192000" cy="6858000"/>
          </a:xfrm>
          <a:prstGeom prst="rect">
            <a:avLst/>
          </a:prstGeom>
        </p:spPr>
      </p:pic>
      <p:sp>
        <p:nvSpPr>
          <p:cNvPr id="6" name="圆角矩形 5"/>
          <p:cNvSpPr/>
          <p:nvPr/>
        </p:nvSpPr>
        <p:spPr>
          <a:xfrm>
            <a:off x="2197241" y="1261998"/>
            <a:ext cx="7797518" cy="4334005"/>
          </a:xfrm>
          <a:prstGeom prst="roundRect">
            <a:avLst>
              <a:gd name="adj" fmla="val 0"/>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任意形状 7"/>
          <p:cNvSpPr/>
          <p:nvPr/>
        </p:nvSpPr>
        <p:spPr>
          <a:xfrm>
            <a:off x="2457450" y="1476309"/>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任意形状 8"/>
          <p:cNvSpPr/>
          <p:nvPr/>
        </p:nvSpPr>
        <p:spPr>
          <a:xfrm flipH="1" flipV="1">
            <a:off x="8396287" y="4667250"/>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矩形 9"/>
          <p:cNvSpPr/>
          <p:nvPr/>
        </p:nvSpPr>
        <p:spPr>
          <a:xfrm>
            <a:off x="2457450" y="2571750"/>
            <a:ext cx="342900" cy="1928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框 10"/>
          <p:cNvSpPr txBox="1"/>
          <p:nvPr/>
        </p:nvSpPr>
        <p:spPr>
          <a:xfrm>
            <a:off x="4080702" y="3018790"/>
            <a:ext cx="4031873" cy="1200329"/>
          </a:xfrm>
          <a:prstGeom prst="rect">
            <a:avLst/>
          </a:prstGeom>
          <a:noFill/>
        </p:spPr>
        <p:txBody>
          <a:bodyPr wrap="none" rtlCol="0">
            <a:spAutoFit/>
          </a:bodyPr>
          <a:lstStyle/>
          <a:p>
            <a:pPr algn="ctr"/>
            <a:r>
              <a:rPr kumimoji="1" lang="zh-CN" altLang="en-US" sz="7200" b="1" spc="300" dirty="0">
                <a:solidFill>
                  <a:schemeClr val="bg1"/>
                </a:solidFill>
                <a:latin typeface="微软雅黑" panose="020B0503020204020204" charset="-122"/>
                <a:ea typeface="微软雅黑" panose="020B0503020204020204" charset="-122"/>
                <a:cs typeface="微软雅黑" panose="020B0503020204020204" charset="-122"/>
              </a:rPr>
              <a:t>感谢聆听</a:t>
            </a:r>
          </a:p>
        </p:txBody>
      </p:sp>
      <p:sp>
        <p:nvSpPr>
          <p:cNvPr id="13" name="文本框 12"/>
          <p:cNvSpPr txBox="1"/>
          <p:nvPr/>
        </p:nvSpPr>
        <p:spPr>
          <a:xfrm>
            <a:off x="3307027" y="2571729"/>
            <a:ext cx="5741088" cy="306705"/>
          </a:xfrm>
          <a:prstGeom prst="rect">
            <a:avLst/>
          </a:prstGeom>
          <a:noFill/>
        </p:spPr>
        <p:txBody>
          <a:bodyPr wrap="square" rtlCol="0">
            <a:spAutoFit/>
          </a:bodyPr>
          <a:lstStyle/>
          <a:p>
            <a:pPr algn="dist"/>
            <a:r>
              <a:rPr kumimoji="1" lang="en-US" altLang="zh-CN" sz="1400" dirty="0">
                <a:solidFill>
                  <a:schemeClr val="bg1"/>
                </a:solidFill>
                <a:latin typeface="微软雅黑" panose="020B0503020204020204" charset="-122"/>
                <a:ea typeface="微软雅黑" panose="020B0503020204020204" charset="-122"/>
                <a:cs typeface="微软雅黑" panose="020B0503020204020204" charset="-122"/>
              </a:rPr>
              <a:t>THANKS FOR WATCHING</a:t>
            </a:r>
            <a:endParaRPr kumimoji="1"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47157" t="-340" r="62" b="59"/>
          <a:stretch>
            <a:fillRect/>
          </a:stretch>
        </p:blipFill>
        <p:spPr>
          <a:xfrm>
            <a:off x="6766560" y="0"/>
            <a:ext cx="5425440" cy="6880642"/>
          </a:xfrm>
          <a:prstGeom prst="rect">
            <a:avLst/>
          </a:prstGeom>
        </p:spPr>
      </p:pic>
      <p:grpSp>
        <p:nvGrpSpPr>
          <p:cNvPr id="35" name="组 34"/>
          <p:cNvGrpSpPr/>
          <p:nvPr/>
        </p:nvGrpSpPr>
        <p:grpSpPr>
          <a:xfrm>
            <a:off x="1469404" y="1840121"/>
            <a:ext cx="8009876" cy="3200400"/>
            <a:chOff x="2197241" y="1261998"/>
            <a:chExt cx="6889609" cy="2752790"/>
          </a:xfrm>
        </p:grpSpPr>
        <p:sp>
          <p:nvSpPr>
            <p:cNvPr id="36" name="圆角矩形 35"/>
            <p:cNvSpPr/>
            <p:nvPr/>
          </p:nvSpPr>
          <p:spPr>
            <a:xfrm>
              <a:off x="2197241" y="1261998"/>
              <a:ext cx="6889609" cy="2752790"/>
            </a:xfrm>
            <a:prstGeom prst="roundRect">
              <a:avLst>
                <a:gd name="adj" fmla="val 0"/>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7" name="任意形状 36"/>
            <p:cNvSpPr/>
            <p:nvPr/>
          </p:nvSpPr>
          <p:spPr>
            <a:xfrm>
              <a:off x="2457450" y="1476309"/>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8" name="任意形状 37"/>
            <p:cNvSpPr/>
            <p:nvPr/>
          </p:nvSpPr>
          <p:spPr>
            <a:xfrm flipH="1" flipV="1">
              <a:off x="7586662" y="3154654"/>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grpSp>
      <p:sp>
        <p:nvSpPr>
          <p:cNvPr id="4" name="文本框 3"/>
          <p:cNvSpPr txBox="1"/>
          <p:nvPr/>
        </p:nvSpPr>
        <p:spPr>
          <a:xfrm>
            <a:off x="2352466" y="2705725"/>
            <a:ext cx="1247457" cy="1446550"/>
          </a:xfrm>
          <a:prstGeom prst="rect">
            <a:avLst/>
          </a:prstGeom>
          <a:noFill/>
        </p:spPr>
        <p:txBody>
          <a:bodyPr wrap="none" rtlCol="0">
            <a:spAutoFit/>
          </a:bodyPr>
          <a:lstStyle/>
          <a:p>
            <a:r>
              <a:rPr kumimoji="1" lang="en-US" altLang="zh-CN" sz="8800" dirty="0">
                <a:solidFill>
                  <a:schemeClr val="bg1"/>
                </a:solidFill>
                <a:latin typeface="微软雅黑 Light" panose="020B0502040204020203" charset="-122"/>
                <a:ea typeface="微软雅黑 Light" panose="020B0502040204020203" charset="-122"/>
                <a:cs typeface="微软雅黑 Light" panose="020B0502040204020203" charset="-122"/>
              </a:rPr>
              <a:t>01</a:t>
            </a:r>
            <a:endParaRPr kumimoji="1" lang="zh-CN" altLang="en-US" sz="8800" dirty="0">
              <a:solidFill>
                <a:schemeClr val="bg1"/>
              </a:solidFill>
              <a:latin typeface="微软雅黑 Light" panose="020B0502040204020203" charset="-122"/>
              <a:ea typeface="微软雅黑 Light" panose="020B0502040204020203" charset="-122"/>
              <a:cs typeface="微软雅黑 Light" panose="020B0502040204020203" charset="-122"/>
            </a:endParaRPr>
          </a:p>
        </p:txBody>
      </p:sp>
      <p:sp>
        <p:nvSpPr>
          <p:cNvPr id="41" name="文本框 40"/>
          <p:cNvSpPr txBox="1"/>
          <p:nvPr/>
        </p:nvSpPr>
        <p:spPr>
          <a:xfrm>
            <a:off x="4224642" y="2918026"/>
            <a:ext cx="1960880" cy="583565"/>
          </a:xfrm>
          <a:prstGeom prst="rect">
            <a:avLst/>
          </a:prstGeom>
          <a:noFill/>
        </p:spPr>
        <p:txBody>
          <a:bodyPr wrap="none" rtlCol="0">
            <a:spAutoFit/>
          </a:bodyPr>
          <a:lstStyle/>
          <a:p>
            <a:r>
              <a:rPr kumimoji="1" lang="zh-CN" altLang="en-US" sz="3200" spc="300" dirty="0">
                <a:solidFill>
                  <a:schemeClr val="bg1"/>
                </a:solidFill>
                <a:latin typeface="微软雅黑" panose="020B0503020204020204" charset="-122"/>
                <a:ea typeface="微软雅黑" panose="020B0503020204020204" charset="-122"/>
                <a:cs typeface="微软雅黑" panose="020B0503020204020204" charset="-122"/>
              </a:rPr>
              <a:t>项目概述</a:t>
            </a:r>
          </a:p>
        </p:txBody>
      </p:sp>
      <p:sp>
        <p:nvSpPr>
          <p:cNvPr id="42" name="矩形 41"/>
          <p:cNvSpPr/>
          <p:nvPr/>
        </p:nvSpPr>
        <p:spPr>
          <a:xfrm>
            <a:off x="4262742" y="3517307"/>
            <a:ext cx="4583384" cy="306705"/>
          </a:xfrm>
          <a:prstGeom prst="rect">
            <a:avLst/>
          </a:prstGeom>
        </p:spPr>
        <p:txBody>
          <a:bodyPr wrap="square">
            <a:spAutoFit/>
          </a:bodyPr>
          <a:lstStyle/>
          <a:p>
            <a:r>
              <a:rPr lang="en-US" altLang="zh-CN" sz="1400" dirty="0">
                <a:solidFill>
                  <a:schemeClr val="bg1">
                    <a:lumMod val="85000"/>
                  </a:schemeClr>
                </a:solidFill>
                <a:latin typeface="STHeiti Light" charset="-122"/>
                <a:ea typeface="STHeiti Light" charset="-122"/>
                <a:cs typeface="STHeiti Light" charset="-122"/>
              </a:rPr>
              <a:t>PROJECT OVERVIEW</a:t>
            </a:r>
          </a:p>
        </p:txBody>
      </p:sp>
      <p:cxnSp>
        <p:nvCxnSpPr>
          <p:cNvPr id="10" name="直线连接符 9"/>
          <p:cNvCxnSpPr/>
          <p:nvPr/>
        </p:nvCxnSpPr>
        <p:spPr>
          <a:xfrm>
            <a:off x="3854756" y="3146337"/>
            <a:ext cx="0" cy="58796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2496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项目简介</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2"/>
          <p:cNvSpPr txBox="1"/>
          <p:nvPr/>
        </p:nvSpPr>
        <p:spPr>
          <a:xfrm>
            <a:off x="655955" y="2282825"/>
            <a:ext cx="4838065" cy="2529840"/>
          </a:xfrm>
          <a:prstGeom prst="rect">
            <a:avLst/>
          </a:prstGeom>
          <a:noFill/>
        </p:spPr>
        <p:txBody>
          <a:bodyPr wrap="square" lIns="90000" tIns="46800" rIns="90000" bIns="46800" rtlCol="0">
            <a:noAutofit/>
          </a:bodyPr>
          <a:lstStyle/>
          <a:p>
            <a:pPr marL="171450" indent="-171450">
              <a:lnSpc>
                <a:spcPct val="160000"/>
              </a:lnSpc>
              <a:buFont typeface="Arial" panose="020B0604020202020204" pitchFamily="34" charset="0"/>
              <a:buChar char="•"/>
            </a:pPr>
            <a:r>
              <a:rPr lang="zh-CN" altLang="en-US" sz="1400" dirty="0">
                <a:latin typeface="思源黑体 CN Regular" panose="020B0500000000000000" pitchFamily="34" charset="-122"/>
                <a:ea typeface="思源黑体 CN Regular" panose="020B0500000000000000" pitchFamily="34" charset="-122"/>
                <a:sym typeface="思源黑体 CN Regular" panose="020B0500000000000000" pitchFamily="34" charset="-122"/>
              </a:rPr>
              <a:t>作为计算机专业的大学生，大量技术书籍的阅读必不可少。图书馆的书籍虽然种类繁多，但没有笔记，一些考研用书价值低。而大多数学生不想花太多钱买书于是有必要建立一个大学生间的图书互借系统，用来满足一些学生，尤其是考研党的借书需求。出于此，我们打算做一个面向同校大学生的图书互借系统。实现同学间书籍的借与还。同时线下借书与书中笔记可以促进同学之间的交流。</a:t>
            </a:r>
            <a:endParaRPr lang="en-US" altLang="zh-CN" sz="1400" dirty="0">
              <a:solidFill>
                <a:schemeClr val="tx1">
                  <a:lumMod val="75000"/>
                  <a:lumOff val="25000"/>
                </a:schemeClr>
              </a:solidFill>
            </a:endParaRPr>
          </a:p>
        </p:txBody>
      </p:sp>
      <p:pic>
        <p:nvPicPr>
          <p:cNvPr id="17" name="图片 16"/>
          <p:cNvPicPr>
            <a:picLocks noChangeAspect="1"/>
          </p:cNvPicPr>
          <p:nvPr/>
        </p:nvPicPr>
        <p:blipFill rotWithShape="1">
          <a:blip r:embed="rId2">
            <a:extLst>
              <a:ext uri="{28A0092B-C50C-407E-A947-70E740481C1C}">
                <a14:useLocalDpi xmlns:a14="http://schemas.microsoft.com/office/drawing/2010/main" val="0"/>
              </a:ext>
            </a:extLst>
          </a:blip>
          <a:srcRect t="67534" b="4550"/>
          <a:stretch>
            <a:fillRect/>
          </a:stretch>
        </p:blipFill>
        <p:spPr>
          <a:xfrm>
            <a:off x="5861807" y="2046894"/>
            <a:ext cx="5884927" cy="3002763"/>
          </a:xfrm>
          <a:prstGeom prst="rect">
            <a:avLst/>
          </a:prstGeom>
        </p:spPr>
      </p:pic>
      <p:pic>
        <p:nvPicPr>
          <p:cNvPr id="100" name="图片 99"/>
          <p:cNvPicPr/>
          <p:nvPr/>
        </p:nvPicPr>
        <p:blipFill>
          <a:blip r:embed="rId3"/>
          <a:stretch>
            <a:fillRect/>
          </a:stretch>
        </p:blipFill>
        <p:spPr>
          <a:xfrm>
            <a:off x="5866130" y="2045970"/>
            <a:ext cx="5880735" cy="3203575"/>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平行四边形 10"/>
          <p:cNvSpPr/>
          <p:nvPr>
            <p:custDataLst>
              <p:tags r:id="rId2"/>
            </p:custDataLst>
          </p:nvPr>
        </p:nvSpPr>
        <p:spPr>
          <a:xfrm>
            <a:off x="6578600" y="0"/>
            <a:ext cx="3218689" cy="6858000"/>
          </a:xfrm>
          <a:prstGeom prst="parallelogram">
            <a:avLst>
              <a:gd name="adj" fmla="val 93597"/>
            </a:avLst>
          </a:prstGeom>
          <a:solidFill>
            <a:srgbClr val="BDC7D3">
              <a:alpha val="42000"/>
            </a:srgbClr>
          </a:solidFill>
          <a:ln>
            <a:noFill/>
          </a:ln>
        </p:spPr>
        <p:style>
          <a:lnRef idx="2">
            <a:srgbClr val="BBC5D2">
              <a:shade val="50000"/>
            </a:srgbClr>
          </a:lnRef>
          <a:fillRef idx="1">
            <a:srgbClr val="BBC5D2"/>
          </a:fillRef>
          <a:effectRef idx="0">
            <a:srgbClr val="BBC5D2"/>
          </a:effectRef>
          <a:fontRef idx="minor">
            <a:sysClr val="window" lastClr="FFFFFF"/>
          </a:fontRef>
        </p:style>
        <p:txBody>
          <a:bodyPr rtlCol="0" anchor="ctr"/>
          <a:lstStyle/>
          <a:p>
            <a:pPr algn="ctr"/>
            <a:endParaRPr kumimoji="1" lang="zh-CN" altLang="en-US" sz="1600" b="1" dirty="0">
              <a:solidFill>
                <a:sysClr val="window" lastClr="FFFFFF"/>
              </a:solidFill>
              <a:latin typeface="微软雅黑" panose="020B0503020204020204" charset="-122"/>
            </a:endParaRPr>
          </a:p>
        </p:txBody>
      </p:sp>
      <p:sp>
        <p:nvSpPr>
          <p:cNvPr id="12" name="平行四边形 11"/>
          <p:cNvSpPr/>
          <p:nvPr>
            <p:custDataLst>
              <p:tags r:id="rId3"/>
            </p:custDataLst>
          </p:nvPr>
        </p:nvSpPr>
        <p:spPr>
          <a:xfrm>
            <a:off x="7183372" y="0"/>
            <a:ext cx="4495800" cy="6858000"/>
          </a:xfrm>
          <a:prstGeom prst="parallelogram">
            <a:avLst>
              <a:gd name="adj" fmla="val 65395"/>
            </a:avLst>
          </a:prstGeom>
          <a:solidFill>
            <a:srgbClr val="BBC5D2">
              <a:alpha val="80000"/>
            </a:srgbClr>
          </a:solidFill>
          <a:ln>
            <a:noFill/>
          </a:ln>
        </p:spPr>
        <p:style>
          <a:lnRef idx="2">
            <a:srgbClr val="BBC5D2">
              <a:shade val="50000"/>
            </a:srgbClr>
          </a:lnRef>
          <a:fillRef idx="1">
            <a:srgbClr val="BBC5D2"/>
          </a:fillRef>
          <a:effectRef idx="0">
            <a:srgbClr val="BBC5D2"/>
          </a:effectRef>
          <a:fontRef idx="minor">
            <a:sysClr val="window" lastClr="FFFFFF"/>
          </a:fontRef>
        </p:style>
        <p:txBody>
          <a:bodyPr rtlCol="0" anchor="ctr"/>
          <a:lstStyle/>
          <a:p>
            <a:pPr algn="ctr"/>
            <a:endParaRPr kumimoji="1" lang="zh-CN" altLang="en-US" sz="1600" b="1" dirty="0">
              <a:solidFill>
                <a:sysClr val="window" lastClr="FFFFFF"/>
              </a:solidFill>
              <a:latin typeface="微软雅黑" panose="020B0503020204020204" charset="-122"/>
            </a:endParaRPr>
          </a:p>
        </p:txBody>
      </p:sp>
      <p:sp>
        <p:nvSpPr>
          <p:cNvPr id="13" name="任意多边形: 形状 12"/>
          <p:cNvSpPr/>
          <p:nvPr>
            <p:custDataLst>
              <p:tags r:id="rId4"/>
            </p:custDataLst>
          </p:nvPr>
        </p:nvSpPr>
        <p:spPr>
          <a:xfrm>
            <a:off x="1" y="1"/>
            <a:ext cx="1103575" cy="2417361"/>
          </a:xfrm>
          <a:custGeom>
            <a:avLst/>
            <a:gdLst>
              <a:gd name="connsiteX0" fmla="*/ 1015705 w 1103575"/>
              <a:gd name="connsiteY0" fmla="*/ 0 h 2417361"/>
              <a:gd name="connsiteX1" fmla="*/ 1103575 w 1103575"/>
              <a:gd name="connsiteY1" fmla="*/ 0 h 2417361"/>
              <a:gd name="connsiteX2" fmla="*/ 0 w 1103575"/>
              <a:gd name="connsiteY2" fmla="*/ 2417361 h 2417361"/>
              <a:gd name="connsiteX3" fmla="*/ 0 w 1103575"/>
              <a:gd name="connsiteY3" fmla="*/ 2224883 h 2417361"/>
            </a:gdLst>
            <a:ahLst/>
            <a:cxnLst>
              <a:cxn ang="0">
                <a:pos x="connsiteX0" y="connsiteY0"/>
              </a:cxn>
              <a:cxn ang="0">
                <a:pos x="connsiteX1" y="connsiteY1"/>
              </a:cxn>
              <a:cxn ang="0">
                <a:pos x="connsiteX2" y="connsiteY2"/>
              </a:cxn>
              <a:cxn ang="0">
                <a:pos x="connsiteX3" y="connsiteY3"/>
              </a:cxn>
            </a:cxnLst>
            <a:rect l="l" t="t" r="r" b="b"/>
            <a:pathLst>
              <a:path w="1103575" h="2417361">
                <a:moveTo>
                  <a:pt x="1015705" y="0"/>
                </a:moveTo>
                <a:lnTo>
                  <a:pt x="1103575" y="0"/>
                </a:lnTo>
                <a:lnTo>
                  <a:pt x="0" y="2417361"/>
                </a:lnTo>
                <a:lnTo>
                  <a:pt x="0" y="2224883"/>
                </a:lnTo>
                <a:close/>
              </a:path>
            </a:pathLst>
          </a:custGeom>
          <a:solidFill>
            <a:srgbClr val="BBC5D2">
              <a:alpha val="80000"/>
            </a:srgbClr>
          </a:solidFill>
          <a:ln>
            <a:noFill/>
          </a:ln>
        </p:spPr>
        <p:style>
          <a:lnRef idx="2">
            <a:srgbClr val="BBC5D2">
              <a:shade val="50000"/>
            </a:srgbClr>
          </a:lnRef>
          <a:fillRef idx="1">
            <a:srgbClr val="BBC5D2"/>
          </a:fillRef>
          <a:effectRef idx="0">
            <a:srgbClr val="BBC5D2"/>
          </a:effectRef>
          <a:fontRef idx="minor">
            <a:sysClr val="window" lastClr="FFFFFF"/>
          </a:fontRef>
        </p:style>
        <p:txBody>
          <a:bodyPr rtlCol="0" anchor="ctr"/>
          <a:lstStyle/>
          <a:p>
            <a:pPr algn="ctr"/>
            <a:endParaRPr kumimoji="1" lang="zh-CN" altLang="en-US" sz="1600" b="1" dirty="0">
              <a:solidFill>
                <a:sysClr val="window" lastClr="FFFFFF"/>
              </a:solidFill>
              <a:latin typeface="微软雅黑" panose="020B0503020204020204" charset="-122"/>
            </a:endParaRPr>
          </a:p>
        </p:txBody>
      </p:sp>
      <p:grpSp>
        <p:nvGrpSpPr>
          <p:cNvPr id="2" name="组合 1"/>
          <p:cNvGrpSpPr/>
          <p:nvPr>
            <p:custDataLst>
              <p:tags r:id="rId5"/>
            </p:custDataLst>
          </p:nvPr>
        </p:nvGrpSpPr>
        <p:grpSpPr>
          <a:xfrm>
            <a:off x="357022" y="1968616"/>
            <a:ext cx="11523355" cy="4458405"/>
            <a:chOff x="357022" y="2235683"/>
            <a:chExt cx="11523355" cy="4025140"/>
          </a:xfrm>
        </p:grpSpPr>
        <p:sp>
          <p:nvSpPr>
            <p:cNvPr id="3" name="矩形 2"/>
            <p:cNvSpPr/>
            <p:nvPr>
              <p:custDataLst>
                <p:tags r:id="rId9"/>
              </p:custDataLst>
            </p:nvPr>
          </p:nvSpPr>
          <p:spPr>
            <a:xfrm>
              <a:off x="383774" y="2260457"/>
              <a:ext cx="11462493" cy="3947885"/>
            </a:xfrm>
            <a:prstGeom prst="rect">
              <a:avLst/>
            </a:prstGeom>
            <a:solidFill>
              <a:srgbClr val="FFFFFF"/>
            </a:solidFill>
            <a:ln>
              <a:noFill/>
            </a:ln>
          </p:spPr>
          <p:style>
            <a:lnRef idx="2">
              <a:srgbClr val="BBC5D2">
                <a:shade val="50000"/>
              </a:srgbClr>
            </a:lnRef>
            <a:fillRef idx="1">
              <a:srgbClr val="BBC5D2"/>
            </a:fillRef>
            <a:effectRef idx="0">
              <a:srgbClr val="BBC5D2"/>
            </a:effectRef>
            <a:fontRef idx="minor">
              <a:sysClr val="window" lastClr="FFFFFF"/>
            </a:fontRef>
          </p:style>
          <p:txBody>
            <a:bodyPr rtlCol="0" anchor="ctr"/>
            <a:lstStyle/>
            <a:p>
              <a:pPr algn="ctr"/>
              <a:endParaRPr kumimoji="1" lang="zh-CN" altLang="en-US" sz="1600" b="1">
                <a:solidFill>
                  <a:sysClr val="window" lastClr="FFFFFF"/>
                </a:solidFill>
                <a:latin typeface="微软雅黑" panose="020B0503020204020204" charset="-122"/>
              </a:endParaRPr>
            </a:p>
          </p:txBody>
        </p:sp>
        <p:sp>
          <p:nvSpPr>
            <p:cNvPr id="5" name="任意多边形: 形状 4"/>
            <p:cNvSpPr/>
            <p:nvPr>
              <p:custDataLst>
                <p:tags r:id="rId10"/>
              </p:custDataLst>
            </p:nvPr>
          </p:nvSpPr>
          <p:spPr>
            <a:xfrm>
              <a:off x="357022" y="2235683"/>
              <a:ext cx="11523355" cy="654488"/>
            </a:xfrm>
            <a:custGeom>
              <a:avLst/>
              <a:gdLst>
                <a:gd name="connsiteX0" fmla="*/ 0 w 8575304"/>
                <a:gd name="connsiteY0" fmla="*/ 0 h 497113"/>
                <a:gd name="connsiteX1" fmla="*/ 8575304 w 8575304"/>
                <a:gd name="connsiteY1" fmla="*/ 0 h 497113"/>
                <a:gd name="connsiteX2" fmla="*/ 8575304 w 8575304"/>
                <a:gd name="connsiteY2" fmla="*/ 497113 h 497113"/>
                <a:gd name="connsiteX3" fmla="*/ 8505371 w 8575304"/>
                <a:gd name="connsiteY3" fmla="*/ 497113 h 497113"/>
                <a:gd name="connsiteX4" fmla="*/ 8505371 w 8575304"/>
                <a:gd name="connsiteY4" fmla="*/ 72983 h 497113"/>
                <a:gd name="connsiteX5" fmla="*/ 81177 w 8575304"/>
                <a:gd name="connsiteY5" fmla="*/ 72983 h 497113"/>
                <a:gd name="connsiteX6" fmla="*/ 81177 w 8575304"/>
                <a:gd name="connsiteY6" fmla="*/ 73656 h 497113"/>
                <a:gd name="connsiteX7" fmla="*/ 76555 w 8575304"/>
                <a:gd name="connsiteY7" fmla="*/ 73656 h 497113"/>
                <a:gd name="connsiteX8" fmla="*/ 76555 w 8575304"/>
                <a:gd name="connsiteY8" fmla="*/ 497113 h 497113"/>
                <a:gd name="connsiteX9" fmla="*/ 0 w 8575304"/>
                <a:gd name="connsiteY9" fmla="*/ 497113 h 49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75304" h="497113">
                  <a:moveTo>
                    <a:pt x="0" y="0"/>
                  </a:moveTo>
                  <a:lnTo>
                    <a:pt x="8575304" y="0"/>
                  </a:lnTo>
                  <a:lnTo>
                    <a:pt x="8575304" y="497113"/>
                  </a:lnTo>
                  <a:lnTo>
                    <a:pt x="8505371" y="497113"/>
                  </a:lnTo>
                  <a:lnTo>
                    <a:pt x="8505371" y="72983"/>
                  </a:lnTo>
                  <a:lnTo>
                    <a:pt x="81177" y="72983"/>
                  </a:lnTo>
                  <a:lnTo>
                    <a:pt x="81177" y="73656"/>
                  </a:lnTo>
                  <a:lnTo>
                    <a:pt x="76555" y="73656"/>
                  </a:lnTo>
                  <a:lnTo>
                    <a:pt x="76555" y="497113"/>
                  </a:lnTo>
                  <a:lnTo>
                    <a:pt x="0" y="497113"/>
                  </a:lnTo>
                  <a:close/>
                </a:path>
              </a:pathLst>
            </a:custGeom>
            <a:solidFill>
              <a:sysClr val="window" lastClr="FFFFFF">
                <a:lumMod val="85000"/>
              </a:sysClr>
            </a:solidFill>
            <a:ln>
              <a:noFill/>
            </a:ln>
          </p:spPr>
          <p:style>
            <a:lnRef idx="2">
              <a:srgbClr val="BBC5D2">
                <a:shade val="50000"/>
              </a:srgbClr>
            </a:lnRef>
            <a:fillRef idx="1">
              <a:srgbClr val="BBC5D2"/>
            </a:fillRef>
            <a:effectRef idx="0">
              <a:srgbClr val="BBC5D2"/>
            </a:effectRef>
            <a:fontRef idx="minor">
              <a:sysClr val="window" lastClr="FFFFFF"/>
            </a:fontRef>
          </p:style>
          <p:txBody>
            <a:bodyPr rtlCol="0" anchor="ctr"/>
            <a:lstStyle/>
            <a:p>
              <a:pPr algn="ctr"/>
              <a:endParaRPr kumimoji="1" lang="zh-CN" altLang="en-US" sz="1600" b="1" dirty="0">
                <a:solidFill>
                  <a:sysClr val="window" lastClr="FFFFFF"/>
                </a:solidFill>
                <a:latin typeface="微软雅黑" panose="020B0503020204020204" charset="-122"/>
              </a:endParaRPr>
            </a:p>
          </p:txBody>
        </p:sp>
        <p:sp>
          <p:nvSpPr>
            <p:cNvPr id="6" name="任意多边形: 形状 5"/>
            <p:cNvSpPr/>
            <p:nvPr>
              <p:custDataLst>
                <p:tags r:id="rId11"/>
              </p:custDataLst>
            </p:nvPr>
          </p:nvSpPr>
          <p:spPr>
            <a:xfrm flipV="1">
              <a:off x="357022" y="5606335"/>
              <a:ext cx="11523355" cy="654488"/>
            </a:xfrm>
            <a:custGeom>
              <a:avLst/>
              <a:gdLst>
                <a:gd name="connsiteX0" fmla="*/ 0 w 8575304"/>
                <a:gd name="connsiteY0" fmla="*/ 497113 h 497113"/>
                <a:gd name="connsiteX1" fmla="*/ 76555 w 8575304"/>
                <a:gd name="connsiteY1" fmla="*/ 497113 h 497113"/>
                <a:gd name="connsiteX2" fmla="*/ 76555 w 8575304"/>
                <a:gd name="connsiteY2" fmla="*/ 74415 h 497113"/>
                <a:gd name="connsiteX3" fmla="*/ 81177 w 8575304"/>
                <a:gd name="connsiteY3" fmla="*/ 74415 h 497113"/>
                <a:gd name="connsiteX4" fmla="*/ 81177 w 8575304"/>
                <a:gd name="connsiteY4" fmla="*/ 72983 h 497113"/>
                <a:gd name="connsiteX5" fmla="*/ 8505371 w 8575304"/>
                <a:gd name="connsiteY5" fmla="*/ 72983 h 497113"/>
                <a:gd name="connsiteX6" fmla="*/ 8505371 w 8575304"/>
                <a:gd name="connsiteY6" fmla="*/ 497113 h 497113"/>
                <a:gd name="connsiteX7" fmla="*/ 8575304 w 8575304"/>
                <a:gd name="connsiteY7" fmla="*/ 497113 h 497113"/>
                <a:gd name="connsiteX8" fmla="*/ 8575304 w 8575304"/>
                <a:gd name="connsiteY8" fmla="*/ 0 h 497113"/>
                <a:gd name="connsiteX9" fmla="*/ 0 w 8575304"/>
                <a:gd name="connsiteY9" fmla="*/ 0 h 49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75304" h="497113">
                  <a:moveTo>
                    <a:pt x="0" y="497113"/>
                  </a:moveTo>
                  <a:lnTo>
                    <a:pt x="76555" y="497113"/>
                  </a:lnTo>
                  <a:lnTo>
                    <a:pt x="76555" y="74415"/>
                  </a:lnTo>
                  <a:lnTo>
                    <a:pt x="81177" y="74415"/>
                  </a:lnTo>
                  <a:lnTo>
                    <a:pt x="81177" y="72983"/>
                  </a:lnTo>
                  <a:lnTo>
                    <a:pt x="8505371" y="72983"/>
                  </a:lnTo>
                  <a:lnTo>
                    <a:pt x="8505371" y="497113"/>
                  </a:lnTo>
                  <a:lnTo>
                    <a:pt x="8575304" y="497113"/>
                  </a:lnTo>
                  <a:lnTo>
                    <a:pt x="8575304" y="0"/>
                  </a:lnTo>
                  <a:lnTo>
                    <a:pt x="0" y="0"/>
                  </a:lnTo>
                  <a:close/>
                </a:path>
              </a:pathLst>
            </a:custGeom>
            <a:solidFill>
              <a:sysClr val="window" lastClr="FFFFFF">
                <a:lumMod val="85000"/>
              </a:sysClr>
            </a:solidFill>
            <a:ln>
              <a:noFill/>
            </a:ln>
          </p:spPr>
          <p:style>
            <a:lnRef idx="2">
              <a:srgbClr val="BBC5D2">
                <a:shade val="50000"/>
              </a:srgbClr>
            </a:lnRef>
            <a:fillRef idx="1">
              <a:srgbClr val="BBC5D2"/>
            </a:fillRef>
            <a:effectRef idx="0">
              <a:srgbClr val="BBC5D2"/>
            </a:effectRef>
            <a:fontRef idx="minor">
              <a:sysClr val="window" lastClr="FFFFFF"/>
            </a:fontRef>
          </p:style>
          <p:txBody>
            <a:bodyPr rtlCol="0" anchor="ctr"/>
            <a:lstStyle/>
            <a:p>
              <a:pPr algn="ctr"/>
              <a:endParaRPr kumimoji="1" lang="zh-CN" altLang="en-US" sz="1600" b="1" dirty="0">
                <a:solidFill>
                  <a:sysClr val="window" lastClr="FFFFFF"/>
                </a:solidFill>
                <a:latin typeface="微软雅黑" panose="020B0503020204020204" charset="-122"/>
              </a:endParaRPr>
            </a:p>
          </p:txBody>
        </p:sp>
        <p:grpSp>
          <p:nvGrpSpPr>
            <p:cNvPr id="16" name="组合 15"/>
            <p:cNvGrpSpPr/>
            <p:nvPr>
              <p:custDataLst>
                <p:tags r:id="rId12"/>
              </p:custDataLst>
            </p:nvPr>
          </p:nvGrpSpPr>
          <p:grpSpPr>
            <a:xfrm>
              <a:off x="395520" y="2595470"/>
              <a:ext cx="11425224" cy="3277861"/>
              <a:chOff x="305985" y="1705916"/>
              <a:chExt cx="11425224" cy="4266806"/>
            </a:xfrm>
          </p:grpSpPr>
          <p:cxnSp>
            <p:nvCxnSpPr>
              <p:cNvPr id="7" name="直接连接符 6"/>
              <p:cNvCxnSpPr/>
              <p:nvPr>
                <p:custDataLst>
                  <p:tags r:id="rId13"/>
                </p:custDataLst>
              </p:nvPr>
            </p:nvCxnSpPr>
            <p:spPr>
              <a:xfrm>
                <a:off x="305985" y="1705916"/>
                <a:ext cx="0" cy="4266806"/>
              </a:xfrm>
              <a:prstGeom prst="line">
                <a:avLst/>
              </a:prstGeom>
              <a:solidFill>
                <a:sysClr val="window" lastClr="FFFFFF">
                  <a:lumMod val="65000"/>
                </a:sysClr>
              </a:solidFill>
              <a:ln w="6350">
                <a:solidFill>
                  <a:sysClr val="window" lastClr="FFFFFF">
                    <a:lumMod val="75000"/>
                  </a:sysClr>
                </a:solidFill>
                <a:prstDash val="dash"/>
              </a:ln>
            </p:spPr>
            <p:style>
              <a:lnRef idx="1">
                <a:srgbClr val="BBC5D2"/>
              </a:lnRef>
              <a:fillRef idx="0">
                <a:srgbClr val="BBC5D2"/>
              </a:fillRef>
              <a:effectRef idx="0">
                <a:srgbClr val="BBC5D2"/>
              </a:effectRef>
              <a:fontRef idx="minor">
                <a:sysClr val="windowText" lastClr="000000"/>
              </a:fontRef>
            </p:style>
          </p:cxnSp>
          <p:cxnSp>
            <p:nvCxnSpPr>
              <p:cNvPr id="8" name="直接连接符 7"/>
              <p:cNvCxnSpPr/>
              <p:nvPr>
                <p:custDataLst>
                  <p:tags r:id="rId14"/>
                </p:custDataLst>
              </p:nvPr>
            </p:nvCxnSpPr>
            <p:spPr>
              <a:xfrm>
                <a:off x="11731209" y="1705916"/>
                <a:ext cx="0" cy="4266806"/>
              </a:xfrm>
              <a:prstGeom prst="line">
                <a:avLst/>
              </a:prstGeom>
              <a:solidFill>
                <a:sysClr val="window" lastClr="FFFFFF">
                  <a:lumMod val="65000"/>
                </a:sysClr>
              </a:solidFill>
              <a:ln w="6350">
                <a:solidFill>
                  <a:sysClr val="window" lastClr="FFFFFF">
                    <a:lumMod val="75000"/>
                  </a:sysClr>
                </a:solidFill>
                <a:prstDash val="dash"/>
              </a:ln>
            </p:spPr>
            <p:style>
              <a:lnRef idx="1">
                <a:srgbClr val="BBC5D2"/>
              </a:lnRef>
              <a:fillRef idx="0">
                <a:srgbClr val="BBC5D2"/>
              </a:fillRef>
              <a:effectRef idx="0">
                <a:srgbClr val="BBC5D2"/>
              </a:effectRef>
              <a:fontRef idx="minor">
                <a:sysClr val="windowText" lastClr="000000"/>
              </a:fontRef>
            </p:style>
          </p:cxnSp>
        </p:grpSp>
      </p:grpSp>
      <p:sp>
        <p:nvSpPr>
          <p:cNvPr id="17" name="文本框 16"/>
          <p:cNvSpPr txBox="1"/>
          <p:nvPr>
            <p:custDataLst>
              <p:tags r:id="rId6"/>
            </p:custDataLst>
          </p:nvPr>
        </p:nvSpPr>
        <p:spPr>
          <a:xfrm>
            <a:off x="1092200" y="728980"/>
            <a:ext cx="10008235" cy="739140"/>
          </a:xfrm>
          <a:prstGeom prst="rect">
            <a:avLst/>
          </a:prstGeom>
          <a:noFill/>
        </p:spPr>
        <p:txBody>
          <a:bodyPr wrap="square" lIns="91440" tIns="45720" rIns="91440" bIns="45720" rtlCol="0">
            <a:normAutofit/>
          </a:bodyPr>
          <a:lstStyle/>
          <a:p>
            <a:r>
              <a:rPr lang="zh-CN" altLang="en-US" sz="3500" b="1" spc="300" dirty="0">
                <a:solidFill>
                  <a:sysClr val="windowText" lastClr="000000">
                    <a:lumMod val="85000"/>
                    <a:lumOff val="15000"/>
                  </a:sysClr>
                </a:solidFill>
                <a:uFillTx/>
                <a:latin typeface="Arial" panose="020B0604020202020204" pitchFamily="34" charset="0"/>
                <a:ea typeface="微软雅黑" panose="020B0503020204020204" charset="-122"/>
                <a:sym typeface="+mn-ea"/>
              </a:rPr>
              <a:t>功能模块</a:t>
            </a:r>
          </a:p>
        </p:txBody>
      </p:sp>
      <p:sp>
        <p:nvSpPr>
          <p:cNvPr id="15" name="文本框 14"/>
          <p:cNvSpPr txBox="1"/>
          <p:nvPr>
            <p:custDataLst>
              <p:tags r:id="rId7"/>
            </p:custDataLst>
          </p:nvPr>
        </p:nvSpPr>
        <p:spPr>
          <a:xfrm>
            <a:off x="6470918" y="2297149"/>
            <a:ext cx="4629187" cy="3443200"/>
          </a:xfrm>
          <a:prstGeom prst="rect">
            <a:avLst/>
          </a:prstGeom>
          <a:noFill/>
        </p:spPr>
        <p:txBody>
          <a:bodyPr wrap="square" lIns="91440" tIns="45720" rIns="91440" bIns="45720" rtlCol="0" anchor="ctr" anchorCtr="0">
            <a:normAutofit/>
          </a:bodyPr>
          <a:lstStyle>
            <a:defPPr>
              <a:defRPr lang="zh-CN"/>
            </a:defPPr>
            <a:lvl1pPr fontAlgn="auto">
              <a:lnSpc>
                <a:spcPct val="130000"/>
              </a:lnSpc>
              <a:spcAft>
                <a:spcPts val="1000"/>
              </a:spcAft>
              <a:defRPr sz="1600" spc="150"/>
            </a:lvl1pPr>
          </a:lstStyle>
          <a:p>
            <a:pPr marL="285750" lvl="0" indent="-285750" algn="l" fontAlgn="ctr">
              <a:lnSpc>
                <a:spcPct val="150000"/>
              </a:lnSpc>
              <a:buClr>
                <a:srgbClr val="BBC5D2">
                  <a:lumMod val="60000"/>
                  <a:lumOff val="40000"/>
                </a:srgbClr>
              </a:buClr>
              <a:buSzPct val="130000"/>
              <a:buFont typeface="Wingdings" panose="05000000000000000000" pitchFamily="2" charset="2"/>
              <a:buChar char="l"/>
            </a:pPr>
            <a:r>
              <a:rPr lang="zh-CN" altLang="en-US" sz="1400" dirty="0">
                <a:solidFill>
                  <a:sysClr val="windowText" lastClr="000000">
                    <a:lumMod val="85000"/>
                    <a:lumOff val="15000"/>
                  </a:sysClr>
                </a:solidFill>
                <a:uFillTx/>
                <a:latin typeface="Arial" panose="020B0604020202020204" pitchFamily="34" charset="0"/>
                <a:ea typeface="微软雅黑" panose="020B0503020204020204" charset="-122"/>
                <a:sym typeface="微软雅黑" panose="020B0503020204020204" charset="-122"/>
              </a:rPr>
              <a:t>借书与还书。借书人可以通过操作系统向出借人发出借书请求与还书提醒，由双方线下借书与还书。系统可以判断还书是否出现违规行为如超时、遗失等。</a:t>
            </a:r>
          </a:p>
          <a:p>
            <a:pPr marL="285750" lvl="0" indent="-285750" algn="l" fontAlgn="ctr">
              <a:lnSpc>
                <a:spcPct val="150000"/>
              </a:lnSpc>
              <a:buClr>
                <a:srgbClr val="BBC5D2">
                  <a:lumMod val="60000"/>
                  <a:lumOff val="40000"/>
                </a:srgbClr>
              </a:buClr>
              <a:buSzPct val="130000"/>
              <a:buFont typeface="Wingdings" panose="05000000000000000000" pitchFamily="2" charset="2"/>
              <a:buChar char="l"/>
            </a:pPr>
            <a:r>
              <a:rPr lang="zh-CN" altLang="en-US" sz="1400" dirty="0">
                <a:solidFill>
                  <a:sysClr val="windowText" lastClr="000000">
                    <a:lumMod val="85000"/>
                    <a:lumOff val="15000"/>
                  </a:sysClr>
                </a:solidFill>
                <a:uFillTx/>
                <a:latin typeface="Arial" panose="020B0604020202020204" pitchFamily="34" charset="0"/>
                <a:ea typeface="微软雅黑" panose="020B0503020204020204" charset="-122"/>
                <a:sym typeface="微软雅黑" panose="020B0503020204020204" charset="-122"/>
              </a:rPr>
              <a:t>信用点系统。以信用点作为对用户行为的衡量。</a:t>
            </a:r>
            <a:endParaRPr lang="zh-CN" altLang="en-US" sz="1400">
              <a:solidFill>
                <a:sysClr val="windowText" lastClr="000000">
                  <a:lumMod val="85000"/>
                  <a:lumOff val="15000"/>
                </a:sysClr>
              </a:solidFill>
              <a:uFillTx/>
              <a:latin typeface="Arial" panose="020B0604020202020204" pitchFamily="34" charset="0"/>
              <a:ea typeface="微软雅黑" panose="020B0503020204020204" charset="-122"/>
              <a:sym typeface="微软雅黑" panose="020B0503020204020204" charset="-122"/>
            </a:endParaRPr>
          </a:p>
          <a:p>
            <a:pPr marL="285750" lvl="0" indent="-285750" algn="l" fontAlgn="ctr">
              <a:lnSpc>
                <a:spcPct val="150000"/>
              </a:lnSpc>
              <a:buClr>
                <a:srgbClr val="BBC5D2">
                  <a:lumMod val="60000"/>
                  <a:lumOff val="40000"/>
                </a:srgbClr>
              </a:buClr>
              <a:buSzPct val="130000"/>
              <a:buFont typeface="Wingdings" panose="05000000000000000000" pitchFamily="2" charset="2"/>
              <a:buChar char="l"/>
            </a:pPr>
            <a:r>
              <a:rPr lang="zh-CN" altLang="en-US" sz="1400">
                <a:solidFill>
                  <a:sysClr val="windowText" lastClr="000000">
                    <a:lumMod val="85000"/>
                    <a:lumOff val="15000"/>
                  </a:sysClr>
                </a:solidFill>
                <a:uFillTx/>
                <a:latin typeface="Arial" panose="020B0604020202020204" pitchFamily="34" charset="0"/>
                <a:ea typeface="微软雅黑" panose="020B0503020204020204" charset="-122"/>
                <a:sym typeface="微软雅黑" panose="020B0503020204020204" charset="-122"/>
              </a:rPr>
              <a:t>邮箱提醒。系统对用户的通知将采用自动发送邮件的方式来实现。</a:t>
            </a:r>
          </a:p>
        </p:txBody>
      </p:sp>
      <p:sp>
        <p:nvSpPr>
          <p:cNvPr id="19" name="文本框 18"/>
          <p:cNvSpPr txBox="1"/>
          <p:nvPr>
            <p:custDataLst>
              <p:tags r:id="rId8"/>
            </p:custDataLst>
          </p:nvPr>
        </p:nvSpPr>
        <p:spPr>
          <a:xfrm>
            <a:off x="1120470" y="2366999"/>
            <a:ext cx="4629187" cy="3443200"/>
          </a:xfrm>
          <a:prstGeom prst="rect">
            <a:avLst/>
          </a:prstGeom>
          <a:noFill/>
        </p:spPr>
        <p:txBody>
          <a:bodyPr wrap="square" lIns="91440" tIns="45720" rIns="91440" bIns="45720" rtlCol="0" anchor="ctr" anchorCtr="0">
            <a:normAutofit/>
          </a:bodyPr>
          <a:lstStyle>
            <a:defPPr>
              <a:defRPr lang="zh-CN"/>
            </a:defPPr>
            <a:lvl1pPr fontAlgn="auto">
              <a:lnSpc>
                <a:spcPct val="130000"/>
              </a:lnSpc>
              <a:spcAft>
                <a:spcPts val="1000"/>
              </a:spcAft>
              <a:defRPr sz="1600" spc="150"/>
            </a:lvl1pPr>
          </a:lstStyle>
          <a:p>
            <a:pPr marL="285750" lvl="0" indent="-285750" algn="l" fontAlgn="ctr">
              <a:lnSpc>
                <a:spcPct val="150000"/>
              </a:lnSpc>
              <a:buClr>
                <a:srgbClr val="BBC5D2">
                  <a:lumMod val="60000"/>
                  <a:lumOff val="40000"/>
                </a:srgbClr>
              </a:buClr>
              <a:buSzPct val="130000"/>
              <a:buFont typeface="Wingdings" panose="05000000000000000000" pitchFamily="2" charset="2"/>
              <a:buChar char="l"/>
            </a:pPr>
            <a:r>
              <a:rPr lang="zh-CN" altLang="en-US" sz="1400" dirty="0">
                <a:solidFill>
                  <a:sysClr val="windowText" lastClr="000000">
                    <a:lumMod val="85000"/>
                    <a:lumOff val="15000"/>
                  </a:sysClr>
                </a:solidFill>
                <a:uFillTx/>
                <a:latin typeface="Arial" panose="020B0604020202020204" pitchFamily="34" charset="0"/>
                <a:ea typeface="微软雅黑" panose="020B0503020204020204" charset="-122"/>
                <a:sym typeface="微软雅黑" panose="020B0503020204020204" charset="-122"/>
              </a:rPr>
              <a:t>图书的录用与修改。出借人可以通过“十二因缘图书互借馆”将书籍录入目录或是对自己的书所录入的内容进行修改。管理员拥有最高修改权限。</a:t>
            </a:r>
          </a:p>
          <a:p>
            <a:pPr marL="285750" lvl="0" indent="-285750" algn="l" fontAlgn="ctr">
              <a:lnSpc>
                <a:spcPct val="150000"/>
              </a:lnSpc>
              <a:buClr>
                <a:srgbClr val="BBC5D2">
                  <a:lumMod val="60000"/>
                  <a:lumOff val="40000"/>
                </a:srgbClr>
              </a:buClr>
              <a:buSzPct val="130000"/>
              <a:buFont typeface="Wingdings" panose="05000000000000000000" pitchFamily="2" charset="2"/>
              <a:buChar char="l"/>
            </a:pPr>
            <a:r>
              <a:rPr lang="zh-CN" altLang="en-US" sz="1400" dirty="0">
                <a:solidFill>
                  <a:sysClr val="windowText" lastClr="000000">
                    <a:lumMod val="85000"/>
                    <a:lumOff val="15000"/>
                  </a:sysClr>
                </a:solidFill>
                <a:uFillTx/>
                <a:latin typeface="Arial" panose="020B0604020202020204" pitchFamily="34" charset="0"/>
                <a:ea typeface="微软雅黑" panose="020B0503020204020204" charset="-122"/>
                <a:sym typeface="微软雅黑" panose="020B0503020204020204" charset="-122"/>
              </a:rPr>
              <a:t>图书分类。能够由图书标签，图书基本简介等信息实现分类，便于查询和管理。</a:t>
            </a:r>
          </a:p>
          <a:p>
            <a:pPr marL="285750" lvl="0" indent="-285750" algn="l" fontAlgn="ctr">
              <a:lnSpc>
                <a:spcPct val="150000"/>
              </a:lnSpc>
              <a:buClr>
                <a:srgbClr val="BBC5D2">
                  <a:lumMod val="60000"/>
                  <a:lumOff val="40000"/>
                </a:srgbClr>
              </a:buClr>
              <a:buSzPct val="130000"/>
              <a:buFont typeface="Wingdings" panose="05000000000000000000" pitchFamily="2" charset="2"/>
              <a:buChar char="l"/>
            </a:pPr>
            <a:r>
              <a:rPr lang="zh-CN" altLang="en-US" sz="1400" dirty="0">
                <a:solidFill>
                  <a:sysClr val="windowText" lastClr="000000">
                    <a:lumMod val="85000"/>
                    <a:lumOff val="15000"/>
                  </a:sysClr>
                </a:solidFill>
                <a:uFillTx/>
                <a:latin typeface="Arial" panose="020B0604020202020204" pitchFamily="34" charset="0"/>
                <a:ea typeface="微软雅黑" panose="020B0503020204020204" charset="-122"/>
                <a:sym typeface="微软雅黑" panose="020B0503020204020204" charset="-122"/>
              </a:rPr>
              <a:t>图书信息查询。所有人都可以对图书进行图书信息、租赁信息的查询。</a:t>
            </a:r>
          </a:p>
        </p:txBody>
      </p:sp>
    </p:spTree>
    <p:custDataLst>
      <p:tags r:id="rId1"/>
    </p:custData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47157" t="-340" r="62" b="59"/>
          <a:stretch>
            <a:fillRect/>
          </a:stretch>
        </p:blipFill>
        <p:spPr>
          <a:xfrm>
            <a:off x="6766560" y="0"/>
            <a:ext cx="5425440" cy="6880642"/>
          </a:xfrm>
          <a:prstGeom prst="rect">
            <a:avLst/>
          </a:prstGeom>
        </p:spPr>
      </p:pic>
      <p:grpSp>
        <p:nvGrpSpPr>
          <p:cNvPr id="35" name="组 34"/>
          <p:cNvGrpSpPr/>
          <p:nvPr/>
        </p:nvGrpSpPr>
        <p:grpSpPr>
          <a:xfrm>
            <a:off x="1469404" y="1840121"/>
            <a:ext cx="8009876" cy="3200400"/>
            <a:chOff x="2197241" y="1261998"/>
            <a:chExt cx="6889609" cy="2752790"/>
          </a:xfrm>
        </p:grpSpPr>
        <p:sp>
          <p:nvSpPr>
            <p:cNvPr id="36" name="圆角矩形 35"/>
            <p:cNvSpPr/>
            <p:nvPr/>
          </p:nvSpPr>
          <p:spPr>
            <a:xfrm>
              <a:off x="2197241" y="1261998"/>
              <a:ext cx="6889609" cy="2752790"/>
            </a:xfrm>
            <a:prstGeom prst="roundRect">
              <a:avLst>
                <a:gd name="adj" fmla="val 0"/>
              </a:avLst>
            </a:prstGeom>
            <a:solidFill>
              <a:srgbClr val="2F6F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7" name="任意形状 36"/>
            <p:cNvSpPr/>
            <p:nvPr/>
          </p:nvSpPr>
          <p:spPr>
            <a:xfrm>
              <a:off x="2457450" y="1476309"/>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8" name="任意形状 37"/>
            <p:cNvSpPr/>
            <p:nvPr/>
          </p:nvSpPr>
          <p:spPr>
            <a:xfrm flipH="1" flipV="1">
              <a:off x="7586662" y="3154654"/>
              <a:ext cx="1285875" cy="671513"/>
            </a:xfrm>
            <a:custGeom>
              <a:avLst/>
              <a:gdLst>
                <a:gd name="connsiteX0" fmla="*/ 942975 w 942975"/>
                <a:gd name="connsiteY0" fmla="*/ 0 h 557213"/>
                <a:gd name="connsiteX1" fmla="*/ 0 w 942975"/>
                <a:gd name="connsiteY1" fmla="*/ 0 h 557213"/>
                <a:gd name="connsiteX2" fmla="*/ 0 w 942975"/>
                <a:gd name="connsiteY2" fmla="*/ 557213 h 557213"/>
              </a:gdLst>
              <a:ahLst/>
              <a:cxnLst>
                <a:cxn ang="0">
                  <a:pos x="connsiteX0" y="connsiteY0"/>
                </a:cxn>
                <a:cxn ang="0">
                  <a:pos x="connsiteX1" y="connsiteY1"/>
                </a:cxn>
                <a:cxn ang="0">
                  <a:pos x="connsiteX2" y="connsiteY2"/>
                </a:cxn>
              </a:cxnLst>
              <a:rect l="l" t="t" r="r" b="b"/>
              <a:pathLst>
                <a:path w="942975" h="557213">
                  <a:moveTo>
                    <a:pt x="942975" y="0"/>
                  </a:moveTo>
                  <a:lnTo>
                    <a:pt x="0" y="0"/>
                  </a:lnTo>
                  <a:lnTo>
                    <a:pt x="0" y="55721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grpSp>
      <p:sp>
        <p:nvSpPr>
          <p:cNvPr id="4" name="文本框 3"/>
          <p:cNvSpPr txBox="1"/>
          <p:nvPr/>
        </p:nvSpPr>
        <p:spPr>
          <a:xfrm>
            <a:off x="2352466" y="2705725"/>
            <a:ext cx="1426210" cy="1445260"/>
          </a:xfrm>
          <a:prstGeom prst="rect">
            <a:avLst/>
          </a:prstGeom>
          <a:noFill/>
        </p:spPr>
        <p:txBody>
          <a:bodyPr wrap="none" rtlCol="0">
            <a:spAutoFit/>
          </a:bodyPr>
          <a:lstStyle/>
          <a:p>
            <a:r>
              <a:rPr kumimoji="1" lang="en-US" altLang="zh-CN" sz="8800" dirty="0">
                <a:solidFill>
                  <a:schemeClr val="bg1"/>
                </a:solidFill>
                <a:latin typeface="微软雅黑 Light" panose="020B0502040204020203" charset="-122"/>
                <a:ea typeface="微软雅黑 Light" panose="020B0502040204020203" charset="-122"/>
                <a:cs typeface="微软雅黑 Light" panose="020B0502040204020203" charset="-122"/>
              </a:rPr>
              <a:t>02</a:t>
            </a:r>
            <a:endParaRPr kumimoji="1" lang="zh-CN" altLang="en-US" sz="8800" dirty="0">
              <a:solidFill>
                <a:schemeClr val="bg1"/>
              </a:solidFill>
              <a:latin typeface="微软雅黑 Light" panose="020B0502040204020203" charset="-122"/>
              <a:ea typeface="微软雅黑 Light" panose="020B0502040204020203" charset="-122"/>
              <a:cs typeface="微软雅黑 Light" panose="020B0502040204020203" charset="-122"/>
            </a:endParaRPr>
          </a:p>
        </p:txBody>
      </p:sp>
      <p:sp>
        <p:nvSpPr>
          <p:cNvPr id="41" name="文本框 40"/>
          <p:cNvSpPr txBox="1"/>
          <p:nvPr/>
        </p:nvSpPr>
        <p:spPr>
          <a:xfrm>
            <a:off x="4224642" y="2918026"/>
            <a:ext cx="2405380" cy="583565"/>
          </a:xfrm>
          <a:prstGeom prst="rect">
            <a:avLst/>
          </a:prstGeom>
          <a:noFill/>
        </p:spPr>
        <p:txBody>
          <a:bodyPr wrap="none" rtlCol="0">
            <a:spAutoFit/>
          </a:bodyPr>
          <a:lstStyle/>
          <a:p>
            <a:r>
              <a:rPr kumimoji="1" lang="zh-CN" altLang="en-US" sz="3200" spc="300" dirty="0">
                <a:solidFill>
                  <a:schemeClr val="bg1"/>
                </a:solidFill>
                <a:latin typeface="微软雅黑" panose="020B0503020204020204" charset="-122"/>
                <a:ea typeface="微软雅黑" panose="020B0503020204020204" charset="-122"/>
                <a:cs typeface="微软雅黑" panose="020B0503020204020204" charset="-122"/>
              </a:rPr>
              <a:t>流程及约束</a:t>
            </a:r>
          </a:p>
        </p:txBody>
      </p:sp>
      <p:sp>
        <p:nvSpPr>
          <p:cNvPr id="42" name="矩形 41"/>
          <p:cNvSpPr/>
          <p:nvPr/>
        </p:nvSpPr>
        <p:spPr>
          <a:xfrm>
            <a:off x="4262742" y="3517307"/>
            <a:ext cx="4583384" cy="306705"/>
          </a:xfrm>
          <a:prstGeom prst="rect">
            <a:avLst/>
          </a:prstGeom>
        </p:spPr>
        <p:txBody>
          <a:bodyPr wrap="square">
            <a:spAutoFit/>
          </a:bodyPr>
          <a:lstStyle/>
          <a:p>
            <a:r>
              <a:rPr lang="en-US" altLang="zh-CN" sz="1400" dirty="0">
                <a:solidFill>
                  <a:schemeClr val="bg1">
                    <a:lumMod val="85000"/>
                  </a:schemeClr>
                </a:solidFill>
                <a:latin typeface="STHeiti Light" charset="-122"/>
                <a:ea typeface="STHeiti Light" charset="-122"/>
                <a:cs typeface="STHeiti Light" charset="-122"/>
              </a:rPr>
              <a:t>FLOW PATH AND RESTRAINT</a:t>
            </a:r>
          </a:p>
        </p:txBody>
      </p:sp>
      <p:cxnSp>
        <p:nvCxnSpPr>
          <p:cNvPr id="10" name="直线连接符 9"/>
          <p:cNvCxnSpPr/>
          <p:nvPr/>
        </p:nvCxnSpPr>
        <p:spPr>
          <a:xfrm>
            <a:off x="3854756" y="3146337"/>
            <a:ext cx="0" cy="58796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60519" y="390299"/>
            <a:ext cx="1097280" cy="368300"/>
          </a:xfrm>
          <a:prstGeom prst="rect">
            <a:avLst/>
          </a:prstGeom>
        </p:spPr>
        <p:txBody>
          <a:bodyPr wrap="none">
            <a:spAutoFit/>
          </a:bodyPr>
          <a:lstStyle/>
          <a:p>
            <a:r>
              <a:rPr lang="zh-CN" altLang="en-US" dirty="0">
                <a:ea typeface="微软雅黑" panose="020B0503020204020204" charset="-122"/>
              </a:rPr>
              <a:t>整体架构</a:t>
            </a:r>
          </a:p>
        </p:txBody>
      </p:sp>
      <p:grpSp>
        <p:nvGrpSpPr>
          <p:cNvPr id="3" name="组合 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p:nvPr/>
        </p:nvGrpSpPr>
        <p:grpSpPr>
          <a:xfrm>
            <a:off x="2459597" y="1484783"/>
            <a:ext cx="7750788" cy="4523844"/>
            <a:chOff x="2459597" y="1484783"/>
            <a:chExt cx="7750788" cy="4523844"/>
          </a:xfrm>
        </p:grpSpPr>
        <p:grpSp>
          <p:nvGrpSpPr>
            <p:cNvPr id="4" name="î$lïde"/>
            <p:cNvGrpSpPr/>
            <p:nvPr/>
          </p:nvGrpSpPr>
          <p:grpSpPr bwMode="auto">
            <a:xfrm>
              <a:off x="2926051" y="2784741"/>
              <a:ext cx="2154864" cy="808114"/>
              <a:chOff x="596" y="1824"/>
              <a:chExt cx="1440" cy="537"/>
            </a:xfrm>
          </p:grpSpPr>
          <p:sp>
            <p:nvSpPr>
              <p:cNvPr id="34" name="iśḷïḋè"/>
              <p:cNvSpPr/>
              <p:nvPr/>
            </p:nvSpPr>
            <p:spPr bwMode="gray">
              <a:xfrm>
                <a:off x="681" y="2171"/>
                <a:ext cx="1270" cy="190"/>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bg1">
                  <a:lumMod val="75000"/>
                </a:schemeClr>
              </a:solidFill>
              <a:ln>
                <a:noFill/>
              </a:ln>
              <a:extLst>
                <a:ext uri="{91240B29-F687-4F45-9708-019B960494DF}">
                  <a14:hiddenLine xmlns:a14="http://schemas.microsoft.com/office/drawing/2010/main" w="0">
                    <a:solidFill>
                      <a:srgbClr val="DF5908"/>
                    </a:solidFill>
                    <a:prstDash val="solid"/>
                    <a:round/>
                  </a14:hiddenLine>
                </a:ext>
              </a:extLst>
            </p:spPr>
            <p:txBody>
              <a:bodyPr wrap="square" lIns="91440" tIns="45720" rIns="91440" bIns="45720" anchor="ctr">
                <a:normAutofit fontScale="85000" lnSpcReduction="20000"/>
              </a:bodyPr>
              <a:lstStyle/>
              <a:p>
                <a:pPr algn="ctr"/>
                <a:endParaRPr>
                  <a:ea typeface="微软雅黑" panose="020B0503020204020204" charset="-122"/>
                </a:endParaRPr>
              </a:p>
            </p:txBody>
          </p:sp>
          <p:sp>
            <p:nvSpPr>
              <p:cNvPr id="35" name="ïşḻïḍe"/>
              <p:cNvSpPr/>
              <p:nvPr/>
            </p:nvSpPr>
            <p:spPr bwMode="gray">
              <a:xfrm>
                <a:off x="596" y="1824"/>
                <a:ext cx="1440" cy="480"/>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square" lIns="91440" tIns="45720" rIns="91440" bIns="45720" anchor="ctr">
                <a:normAutofit/>
              </a:bodyPr>
              <a:lstStyle/>
              <a:p>
                <a:pPr algn="ctr"/>
                <a:r>
                  <a:rPr lang="zh-CN" altLang="en-US" sz="1200" b="1" dirty="0">
                    <a:solidFill>
                      <a:schemeClr val="bg1"/>
                    </a:solidFill>
                    <a:ea typeface="微软雅黑" panose="020B0503020204020204" charset="-122"/>
                  </a:rPr>
                  <a:t>管理员</a:t>
                </a:r>
              </a:p>
            </p:txBody>
          </p:sp>
        </p:grpSp>
        <p:grpSp>
          <p:nvGrpSpPr>
            <p:cNvPr id="5" name="iṣḻiḍè"/>
            <p:cNvGrpSpPr/>
            <p:nvPr/>
          </p:nvGrpSpPr>
          <p:grpSpPr bwMode="auto">
            <a:xfrm>
              <a:off x="7081315" y="2784741"/>
              <a:ext cx="2154867" cy="808114"/>
              <a:chOff x="3374" y="1824"/>
              <a:chExt cx="1440" cy="537"/>
            </a:xfrm>
          </p:grpSpPr>
          <p:sp>
            <p:nvSpPr>
              <p:cNvPr id="32" name="ïṥḷïďe"/>
              <p:cNvSpPr/>
              <p:nvPr/>
            </p:nvSpPr>
            <p:spPr bwMode="gray">
              <a:xfrm>
                <a:off x="3459" y="2171"/>
                <a:ext cx="1270" cy="190"/>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bg1">
                  <a:lumMod val="75000"/>
                </a:schemeClr>
              </a:solidFill>
              <a:ln>
                <a:noFill/>
              </a:ln>
              <a:extLst>
                <a:ext uri="{91240B29-F687-4F45-9708-019B960494DF}">
                  <a14:hiddenLine xmlns:a14="http://schemas.microsoft.com/office/drawing/2010/main" w="0">
                    <a:solidFill>
                      <a:srgbClr val="DF5908"/>
                    </a:solidFill>
                    <a:prstDash val="solid"/>
                    <a:round/>
                  </a14:hiddenLine>
                </a:ext>
              </a:extLst>
            </p:spPr>
            <p:txBody>
              <a:bodyPr wrap="square" lIns="91440" tIns="45720" rIns="91440" bIns="45720" anchor="ctr">
                <a:normAutofit fontScale="85000" lnSpcReduction="20000"/>
              </a:bodyPr>
              <a:lstStyle/>
              <a:p>
                <a:pPr algn="ctr"/>
                <a:endParaRPr>
                  <a:ea typeface="微软雅黑" panose="020B0503020204020204" charset="-122"/>
                </a:endParaRPr>
              </a:p>
            </p:txBody>
          </p:sp>
          <p:sp>
            <p:nvSpPr>
              <p:cNvPr id="33" name="iṣḷïḋè"/>
              <p:cNvSpPr/>
              <p:nvPr/>
            </p:nvSpPr>
            <p:spPr bwMode="gray">
              <a:xfrm>
                <a:off x="3374" y="1824"/>
                <a:ext cx="1440" cy="480"/>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square" lIns="91440" tIns="45720" rIns="91440" bIns="45720" anchor="ctr">
                <a:normAutofit/>
              </a:bodyPr>
              <a:lstStyle/>
              <a:p>
                <a:pPr algn="ctr"/>
                <a:r>
                  <a:rPr lang="zh-CN" altLang="en-US" sz="1200" b="1" dirty="0">
                    <a:solidFill>
                      <a:schemeClr val="bg1"/>
                    </a:solidFill>
                    <a:ea typeface="微软雅黑" panose="020B0503020204020204" charset="-122"/>
                  </a:rPr>
                  <a:t>用户</a:t>
                </a:r>
              </a:p>
            </p:txBody>
          </p:sp>
        </p:grpSp>
        <p:grpSp>
          <p:nvGrpSpPr>
            <p:cNvPr id="6" name="í$ļîḋé"/>
            <p:cNvGrpSpPr/>
            <p:nvPr/>
          </p:nvGrpSpPr>
          <p:grpSpPr bwMode="auto">
            <a:xfrm>
              <a:off x="4762806" y="1484783"/>
              <a:ext cx="2800255" cy="853380"/>
              <a:chOff x="1890" y="912"/>
              <a:chExt cx="1831" cy="558"/>
            </a:xfrm>
          </p:grpSpPr>
          <p:sp>
            <p:nvSpPr>
              <p:cNvPr id="30" name="îš1îďê"/>
              <p:cNvSpPr/>
              <p:nvPr/>
            </p:nvSpPr>
            <p:spPr bwMode="gray">
              <a:xfrm>
                <a:off x="1998" y="1332"/>
                <a:ext cx="1615" cy="138"/>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tx1">
                  <a:lumMod val="50000"/>
                  <a:lumOff val="50000"/>
                </a:schemeClr>
              </a:solidFill>
              <a:ln>
                <a:noFill/>
              </a:ln>
              <a:extLst>
                <a:ext uri="{91240B29-F687-4F45-9708-019B960494DF}">
                  <a14:hiddenLine xmlns:a14="http://schemas.microsoft.com/office/drawing/2010/main" w="0">
                    <a:solidFill>
                      <a:srgbClr val="DF5908"/>
                    </a:solidFill>
                    <a:prstDash val="solid"/>
                    <a:round/>
                  </a14:hiddenLine>
                </a:ext>
              </a:extLst>
            </p:spPr>
            <p:txBody>
              <a:bodyPr wrap="square" lIns="91440" tIns="45720" rIns="91440" bIns="45720" anchor="ctr">
                <a:normAutofit fontScale="47500" lnSpcReduction="20000"/>
              </a:bodyPr>
              <a:lstStyle/>
              <a:p>
                <a:pPr algn="ctr"/>
                <a:endParaRPr>
                  <a:ea typeface="微软雅黑" panose="020B0503020204020204" charset="-122"/>
                </a:endParaRPr>
              </a:p>
            </p:txBody>
          </p:sp>
          <p:sp>
            <p:nvSpPr>
              <p:cNvPr id="31" name="îṥḷïḍè"/>
              <p:cNvSpPr/>
              <p:nvPr/>
            </p:nvSpPr>
            <p:spPr bwMode="gray">
              <a:xfrm>
                <a:off x="1890" y="912"/>
                <a:ext cx="1831" cy="49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square" lIns="91440" tIns="45720" rIns="91440" bIns="45720" anchor="ctr">
                <a:normAutofit/>
              </a:bodyPr>
              <a:lstStyle/>
              <a:p>
                <a:pPr algn="ctr"/>
                <a:r>
                  <a:rPr lang="zh-CN" altLang="en-US" sz="1400" b="1" dirty="0">
                    <a:solidFill>
                      <a:schemeClr val="bg1"/>
                    </a:solidFill>
                    <a:ea typeface="微软雅黑" panose="020B0503020204020204" charset="-122"/>
                  </a:rPr>
                  <a:t>服务器</a:t>
                </a:r>
              </a:p>
            </p:txBody>
          </p:sp>
        </p:grpSp>
        <p:cxnSp>
          <p:nvCxnSpPr>
            <p:cNvPr id="7" name="肘形连接符 6"/>
            <p:cNvCxnSpPr>
              <a:cxnSpLocks noChangeShapeType="1"/>
              <a:stCxn id="35" idx="2"/>
            </p:cNvCxnSpPr>
            <p:nvPr/>
          </p:nvCxnSpPr>
          <p:spPr bwMode="auto">
            <a:xfrm rot="5400000">
              <a:off x="3091988" y="3265723"/>
              <a:ext cx="671389" cy="1153136"/>
            </a:xfrm>
            <a:prstGeom prst="bentConnector3">
              <a:avLst>
                <a:gd name="adj1" fmla="val 49889"/>
              </a:avLst>
            </a:prstGeom>
            <a:noFill/>
            <a:ln w="9525">
              <a:solidFill>
                <a:srgbClr val="808080"/>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直接箭头连接符 7"/>
            <p:cNvCxnSpPr>
              <a:cxnSpLocks noChangeShapeType="1"/>
              <a:stCxn id="35" idx="2"/>
            </p:cNvCxnSpPr>
            <p:nvPr/>
          </p:nvCxnSpPr>
          <p:spPr bwMode="auto">
            <a:xfrm rot="5400000">
              <a:off x="3668554" y="3842288"/>
              <a:ext cx="671389" cy="0"/>
            </a:xfrm>
            <a:prstGeom prst="straightConnector1">
              <a:avLst/>
            </a:prstGeom>
            <a:noFill/>
            <a:ln w="9525">
              <a:solidFill>
                <a:srgbClr val="80808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肘形连接符 8"/>
            <p:cNvCxnSpPr>
              <a:cxnSpLocks noChangeShapeType="1"/>
              <a:stCxn id="35" idx="2"/>
            </p:cNvCxnSpPr>
            <p:nvPr/>
          </p:nvCxnSpPr>
          <p:spPr bwMode="auto">
            <a:xfrm rot="16200000" flipH="1">
              <a:off x="4245124" y="3265723"/>
              <a:ext cx="671389" cy="1153136"/>
            </a:xfrm>
            <a:prstGeom prst="bentConnector3">
              <a:avLst>
                <a:gd name="adj1" fmla="val 49889"/>
              </a:avLst>
            </a:prstGeom>
            <a:noFill/>
            <a:ln w="9525">
              <a:solidFill>
                <a:srgbClr val="808080"/>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肘形连接符 9"/>
            <p:cNvCxnSpPr>
              <a:cxnSpLocks noChangeShapeType="1"/>
              <a:stCxn id="33" idx="2"/>
            </p:cNvCxnSpPr>
            <p:nvPr/>
          </p:nvCxnSpPr>
          <p:spPr bwMode="auto">
            <a:xfrm rot="5400000">
              <a:off x="6939219" y="2960482"/>
              <a:ext cx="672919" cy="1766411"/>
            </a:xfrm>
            <a:prstGeom prst="bentConnector3">
              <a:avLst>
                <a:gd name="adj1" fmla="val 50000"/>
              </a:avLst>
            </a:prstGeom>
            <a:noFill/>
            <a:ln w="9525">
              <a:solidFill>
                <a:srgbClr val="808080"/>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肘形连接符 10"/>
            <p:cNvCxnSpPr>
              <a:cxnSpLocks noChangeShapeType="1"/>
              <a:stCxn id="33" idx="2"/>
            </p:cNvCxnSpPr>
            <p:nvPr/>
          </p:nvCxnSpPr>
          <p:spPr bwMode="auto">
            <a:xfrm rot="5400000">
              <a:off x="7516549" y="3536290"/>
              <a:ext cx="671389" cy="613275"/>
            </a:xfrm>
            <a:prstGeom prst="bentConnector3">
              <a:avLst>
                <a:gd name="adj1" fmla="val 49889"/>
              </a:avLst>
            </a:prstGeom>
            <a:noFill/>
            <a:ln w="9525">
              <a:solidFill>
                <a:srgbClr val="808080"/>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肘形连接符 11"/>
            <p:cNvCxnSpPr>
              <a:cxnSpLocks noChangeShapeType="1"/>
              <a:stCxn id="33" idx="2"/>
            </p:cNvCxnSpPr>
            <p:nvPr/>
          </p:nvCxnSpPr>
          <p:spPr bwMode="auto">
            <a:xfrm rot="16200000" flipH="1">
              <a:off x="8093884" y="3572230"/>
              <a:ext cx="671389" cy="541392"/>
            </a:xfrm>
            <a:prstGeom prst="bentConnector3">
              <a:avLst>
                <a:gd name="adj1" fmla="val 49889"/>
              </a:avLst>
            </a:prstGeom>
            <a:noFill/>
            <a:ln w="9525">
              <a:solidFill>
                <a:srgbClr val="808080"/>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肘形连接符 12"/>
            <p:cNvCxnSpPr>
              <a:cxnSpLocks noChangeShapeType="1"/>
              <a:stCxn id="33" idx="2"/>
            </p:cNvCxnSpPr>
            <p:nvPr/>
          </p:nvCxnSpPr>
          <p:spPr bwMode="auto">
            <a:xfrm rot="16200000" flipH="1">
              <a:off x="8670451" y="2995660"/>
              <a:ext cx="671389" cy="1694529"/>
            </a:xfrm>
            <a:prstGeom prst="bentConnector3">
              <a:avLst>
                <a:gd name="adj1" fmla="val 49889"/>
              </a:avLst>
            </a:prstGeom>
            <a:noFill/>
            <a:ln w="9525">
              <a:solidFill>
                <a:srgbClr val="808080"/>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肘形连接符 13"/>
            <p:cNvCxnSpPr>
              <a:cxnSpLocks noChangeShapeType="1"/>
              <a:stCxn id="31" idx="2"/>
              <a:endCxn id="35" idx="0"/>
            </p:cNvCxnSpPr>
            <p:nvPr/>
          </p:nvCxnSpPr>
          <p:spPr bwMode="auto">
            <a:xfrm rot="5400000">
              <a:off x="4812514" y="1433548"/>
              <a:ext cx="542921" cy="2159453"/>
            </a:xfrm>
            <a:prstGeom prst="bentConnector3">
              <a:avLst>
                <a:gd name="adj1" fmla="val 49861"/>
              </a:avLst>
            </a:prstGeom>
            <a:noFill/>
            <a:ln w="9525">
              <a:solidFill>
                <a:srgbClr val="808080"/>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肘形连接符 14"/>
            <p:cNvCxnSpPr>
              <a:cxnSpLocks noChangeShapeType="1"/>
              <a:stCxn id="31" idx="2"/>
              <a:endCxn id="33" idx="0"/>
            </p:cNvCxnSpPr>
            <p:nvPr/>
          </p:nvCxnSpPr>
          <p:spPr bwMode="auto">
            <a:xfrm rot="5400000" flipV="1">
              <a:off x="6889433" y="1514793"/>
              <a:ext cx="542925" cy="1996440"/>
            </a:xfrm>
            <a:prstGeom prst="bentConnector3">
              <a:avLst>
                <a:gd name="adj1" fmla="val 49972"/>
              </a:avLst>
            </a:prstGeom>
            <a:noFill/>
            <a:ln w="9525">
              <a:solidFill>
                <a:srgbClr val="808080"/>
              </a:solidFill>
              <a:miter lim="800000"/>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îṥḻíďe"/>
            <p:cNvSpPr/>
            <p:nvPr/>
          </p:nvSpPr>
          <p:spPr bwMode="gray">
            <a:xfrm>
              <a:off x="2529396" y="5871631"/>
              <a:ext cx="637321" cy="136996"/>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tx1">
                <a:lumMod val="50000"/>
                <a:lumOff val="50000"/>
              </a:schemeClr>
            </a:solidFill>
            <a:ln>
              <a:noFill/>
            </a:ln>
            <a:extLst>
              <a:ext uri="{91240B29-F687-4F45-9708-019B960494DF}">
                <a14:hiddenLine xmlns:a14="http://schemas.microsoft.com/office/drawing/2010/main" w="0">
                  <a:solidFill>
                    <a:srgbClr val="DF5908"/>
                  </a:solidFill>
                  <a:prstDash val="solid"/>
                  <a:round/>
                </a14:hiddenLine>
              </a:ext>
            </a:extLst>
          </p:spPr>
          <p:txBody>
            <a:bodyPr anchor="ctr"/>
            <a:lstStyle/>
            <a:p>
              <a:pPr algn="ctr"/>
              <a:endParaRPr>
                <a:ea typeface="微软雅黑" panose="020B0503020204020204" charset="-122"/>
              </a:endParaRPr>
            </a:p>
          </p:txBody>
        </p:sp>
        <p:sp>
          <p:nvSpPr>
            <p:cNvPr id="17" name="íṣľiḑè"/>
            <p:cNvSpPr/>
            <p:nvPr/>
          </p:nvSpPr>
          <p:spPr>
            <a:xfrm rot="16200000">
              <a:off x="1960595" y="4678515"/>
              <a:ext cx="1774919" cy="776916"/>
            </a:xfrm>
            <a:custGeom>
              <a:avLst/>
              <a:gdLst>
                <a:gd name="connsiteX0" fmla="*/ 1224601 w 1224601"/>
                <a:gd name="connsiteY0" fmla="*/ 0 h 536031"/>
                <a:gd name="connsiteX1" fmla="*/ 1224601 w 1224601"/>
                <a:gd name="connsiteY1" fmla="*/ 536031 h 536031"/>
                <a:gd name="connsiteX2" fmla="*/ 0 w 1224601"/>
                <a:gd name="connsiteY2" fmla="*/ 536031 h 536031"/>
                <a:gd name="connsiteX3" fmla="*/ 0 w 1224601"/>
                <a:gd name="connsiteY3" fmla="*/ 0 h 536031"/>
              </a:gdLst>
              <a:ahLst/>
              <a:cxnLst>
                <a:cxn ang="0">
                  <a:pos x="connsiteX0" y="connsiteY0"/>
                </a:cxn>
                <a:cxn ang="0">
                  <a:pos x="connsiteX1" y="connsiteY1"/>
                </a:cxn>
                <a:cxn ang="0">
                  <a:pos x="connsiteX2" y="connsiteY2"/>
                </a:cxn>
                <a:cxn ang="0">
                  <a:pos x="connsiteX3" y="connsiteY3"/>
                </a:cxn>
              </a:cxnLst>
              <a:rect l="l" t="t" r="r" b="b"/>
              <a:pathLst>
                <a:path w="1224601" h="536031">
                  <a:moveTo>
                    <a:pt x="1224601" y="0"/>
                  </a:moveTo>
                  <a:lnTo>
                    <a:pt x="1224601" y="536031"/>
                  </a:lnTo>
                  <a:lnTo>
                    <a:pt x="0" y="536031"/>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wrap="none" tIns="360000" bIns="360000" anchor="ctr">
              <a:normAutofit/>
            </a:bodyPr>
            <a:lstStyle/>
            <a:p>
              <a:pPr algn="ctr"/>
              <a:r>
                <a:rPr lang="zh-CN" altLang="en-US" sz="1400" b="1" dirty="0">
                  <a:solidFill>
                    <a:schemeClr val="bg1"/>
                  </a:solidFill>
                  <a:ea typeface="微软雅黑" panose="020B0503020204020204" charset="-122"/>
                </a:rPr>
                <a:t>审核</a:t>
              </a:r>
            </a:p>
          </p:txBody>
        </p:sp>
        <p:sp>
          <p:nvSpPr>
            <p:cNvPr id="18" name="i$1ïḍé"/>
            <p:cNvSpPr/>
            <p:nvPr/>
          </p:nvSpPr>
          <p:spPr bwMode="gray">
            <a:xfrm>
              <a:off x="3703944" y="5871631"/>
              <a:ext cx="637321" cy="136996"/>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tx1">
                <a:lumMod val="50000"/>
                <a:lumOff val="50000"/>
              </a:schemeClr>
            </a:solidFill>
            <a:ln>
              <a:noFill/>
            </a:ln>
            <a:extLst>
              <a:ext uri="{91240B29-F687-4F45-9708-019B960494DF}">
                <a14:hiddenLine xmlns:a14="http://schemas.microsoft.com/office/drawing/2010/main" w="0">
                  <a:solidFill>
                    <a:srgbClr val="DF5908"/>
                  </a:solidFill>
                  <a:prstDash val="solid"/>
                  <a:round/>
                </a14:hiddenLine>
              </a:ext>
            </a:extLst>
          </p:spPr>
          <p:txBody>
            <a:bodyPr anchor="ctr"/>
            <a:lstStyle/>
            <a:p>
              <a:pPr algn="ctr"/>
              <a:endParaRPr>
                <a:ea typeface="微软雅黑" panose="020B0503020204020204" charset="-122"/>
              </a:endParaRPr>
            </a:p>
          </p:txBody>
        </p:sp>
        <p:sp>
          <p:nvSpPr>
            <p:cNvPr id="19" name="ïṡ1íḍè"/>
            <p:cNvSpPr/>
            <p:nvPr/>
          </p:nvSpPr>
          <p:spPr>
            <a:xfrm rot="16200000">
              <a:off x="3135143" y="4678515"/>
              <a:ext cx="1774919" cy="776916"/>
            </a:xfrm>
            <a:custGeom>
              <a:avLst/>
              <a:gdLst>
                <a:gd name="connsiteX0" fmla="*/ 1224601 w 1224601"/>
                <a:gd name="connsiteY0" fmla="*/ 0 h 536031"/>
                <a:gd name="connsiteX1" fmla="*/ 1224601 w 1224601"/>
                <a:gd name="connsiteY1" fmla="*/ 536031 h 536031"/>
                <a:gd name="connsiteX2" fmla="*/ 0 w 1224601"/>
                <a:gd name="connsiteY2" fmla="*/ 536031 h 536031"/>
                <a:gd name="connsiteX3" fmla="*/ 0 w 1224601"/>
                <a:gd name="connsiteY3" fmla="*/ 0 h 536031"/>
              </a:gdLst>
              <a:ahLst/>
              <a:cxnLst>
                <a:cxn ang="0">
                  <a:pos x="connsiteX0" y="connsiteY0"/>
                </a:cxn>
                <a:cxn ang="0">
                  <a:pos x="connsiteX1" y="connsiteY1"/>
                </a:cxn>
                <a:cxn ang="0">
                  <a:pos x="connsiteX2" y="connsiteY2"/>
                </a:cxn>
                <a:cxn ang="0">
                  <a:pos x="connsiteX3" y="connsiteY3"/>
                </a:cxn>
              </a:cxnLst>
              <a:rect l="l" t="t" r="r" b="b"/>
              <a:pathLst>
                <a:path w="1224601" h="536031">
                  <a:moveTo>
                    <a:pt x="1224601" y="0"/>
                  </a:moveTo>
                  <a:lnTo>
                    <a:pt x="1224601" y="536031"/>
                  </a:lnTo>
                  <a:lnTo>
                    <a:pt x="0" y="536031"/>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wrap="none" tIns="360000" bIns="360000" anchor="ctr">
              <a:normAutofit/>
            </a:bodyPr>
            <a:lstStyle/>
            <a:p>
              <a:pPr algn="ctr"/>
              <a:r>
                <a:rPr lang="zh-CN" altLang="en-US" sz="1400" b="1" dirty="0">
                  <a:solidFill>
                    <a:schemeClr val="bg1"/>
                  </a:solidFill>
                  <a:ea typeface="微软雅黑" panose="020B0503020204020204" charset="-122"/>
                </a:rPr>
                <a:t>用户管理</a:t>
              </a:r>
            </a:p>
          </p:txBody>
        </p:sp>
        <p:sp>
          <p:nvSpPr>
            <p:cNvPr id="20" name="í$1iḍê"/>
            <p:cNvSpPr/>
            <p:nvPr/>
          </p:nvSpPr>
          <p:spPr bwMode="gray">
            <a:xfrm>
              <a:off x="4805081" y="5871631"/>
              <a:ext cx="637321" cy="136996"/>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tx1">
                <a:lumMod val="50000"/>
                <a:lumOff val="50000"/>
              </a:schemeClr>
            </a:solidFill>
            <a:ln>
              <a:noFill/>
            </a:ln>
            <a:extLst>
              <a:ext uri="{91240B29-F687-4F45-9708-019B960494DF}">
                <a14:hiddenLine xmlns:a14="http://schemas.microsoft.com/office/drawing/2010/main" w="0">
                  <a:solidFill>
                    <a:srgbClr val="DF5908"/>
                  </a:solidFill>
                  <a:prstDash val="solid"/>
                  <a:round/>
                </a14:hiddenLine>
              </a:ext>
            </a:extLst>
          </p:spPr>
          <p:txBody>
            <a:bodyPr anchor="ctr"/>
            <a:lstStyle/>
            <a:p>
              <a:pPr algn="ctr"/>
              <a:endParaRPr>
                <a:ea typeface="微软雅黑" panose="020B0503020204020204" charset="-122"/>
              </a:endParaRPr>
            </a:p>
          </p:txBody>
        </p:sp>
        <p:sp>
          <p:nvSpPr>
            <p:cNvPr id="21" name="íS1íḋè"/>
            <p:cNvSpPr/>
            <p:nvPr/>
          </p:nvSpPr>
          <p:spPr>
            <a:xfrm rot="16200000">
              <a:off x="4236281" y="4678515"/>
              <a:ext cx="1774919" cy="776916"/>
            </a:xfrm>
            <a:custGeom>
              <a:avLst/>
              <a:gdLst>
                <a:gd name="connsiteX0" fmla="*/ 1224601 w 1224601"/>
                <a:gd name="connsiteY0" fmla="*/ 0 h 536031"/>
                <a:gd name="connsiteX1" fmla="*/ 1224601 w 1224601"/>
                <a:gd name="connsiteY1" fmla="*/ 536031 h 536031"/>
                <a:gd name="connsiteX2" fmla="*/ 0 w 1224601"/>
                <a:gd name="connsiteY2" fmla="*/ 536031 h 536031"/>
                <a:gd name="connsiteX3" fmla="*/ 0 w 1224601"/>
                <a:gd name="connsiteY3" fmla="*/ 0 h 536031"/>
              </a:gdLst>
              <a:ahLst/>
              <a:cxnLst>
                <a:cxn ang="0">
                  <a:pos x="connsiteX0" y="connsiteY0"/>
                </a:cxn>
                <a:cxn ang="0">
                  <a:pos x="connsiteX1" y="connsiteY1"/>
                </a:cxn>
                <a:cxn ang="0">
                  <a:pos x="connsiteX2" y="connsiteY2"/>
                </a:cxn>
                <a:cxn ang="0">
                  <a:pos x="connsiteX3" y="connsiteY3"/>
                </a:cxn>
              </a:cxnLst>
              <a:rect l="l" t="t" r="r" b="b"/>
              <a:pathLst>
                <a:path w="1224601" h="536031">
                  <a:moveTo>
                    <a:pt x="1224601" y="0"/>
                  </a:moveTo>
                  <a:lnTo>
                    <a:pt x="1224601" y="536031"/>
                  </a:lnTo>
                  <a:lnTo>
                    <a:pt x="0" y="536031"/>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wrap="none" tIns="360000" bIns="360000" anchor="ctr">
              <a:normAutofit/>
            </a:bodyPr>
            <a:lstStyle/>
            <a:p>
              <a:pPr algn="ctr"/>
              <a:r>
                <a:rPr lang="zh-CN" altLang="en-US" sz="1400" b="1" dirty="0">
                  <a:solidFill>
                    <a:schemeClr val="bg1"/>
                  </a:solidFill>
                  <a:ea typeface="微软雅黑" panose="020B0503020204020204" charset="-122"/>
                </a:rPr>
                <a:t>书本管理</a:t>
              </a:r>
            </a:p>
          </p:txBody>
        </p:sp>
        <p:sp>
          <p:nvSpPr>
            <p:cNvPr id="22" name="išḷîḑé"/>
            <p:cNvSpPr/>
            <p:nvPr/>
          </p:nvSpPr>
          <p:spPr bwMode="gray">
            <a:xfrm>
              <a:off x="6074449" y="5871631"/>
              <a:ext cx="637321" cy="136996"/>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tx1">
                <a:lumMod val="50000"/>
                <a:lumOff val="50000"/>
              </a:schemeClr>
            </a:solidFill>
            <a:ln>
              <a:noFill/>
            </a:ln>
            <a:extLst>
              <a:ext uri="{91240B29-F687-4F45-9708-019B960494DF}">
                <a14:hiddenLine xmlns:a14="http://schemas.microsoft.com/office/drawing/2010/main" w="0">
                  <a:solidFill>
                    <a:srgbClr val="DF5908"/>
                  </a:solidFill>
                  <a:prstDash val="solid"/>
                  <a:round/>
                </a14:hiddenLine>
              </a:ext>
            </a:extLst>
          </p:spPr>
          <p:txBody>
            <a:bodyPr anchor="ctr"/>
            <a:lstStyle/>
            <a:p>
              <a:pPr algn="ctr"/>
              <a:endParaRPr>
                <a:ea typeface="微软雅黑" panose="020B0503020204020204" charset="-122"/>
              </a:endParaRPr>
            </a:p>
          </p:txBody>
        </p:sp>
        <p:sp>
          <p:nvSpPr>
            <p:cNvPr id="23" name="ïṡlîḍê"/>
            <p:cNvSpPr/>
            <p:nvPr/>
          </p:nvSpPr>
          <p:spPr>
            <a:xfrm rot="16200000">
              <a:off x="5505649" y="4678515"/>
              <a:ext cx="1774919" cy="776916"/>
            </a:xfrm>
            <a:custGeom>
              <a:avLst/>
              <a:gdLst>
                <a:gd name="connsiteX0" fmla="*/ 1224601 w 1224601"/>
                <a:gd name="connsiteY0" fmla="*/ 0 h 536031"/>
                <a:gd name="connsiteX1" fmla="*/ 1224601 w 1224601"/>
                <a:gd name="connsiteY1" fmla="*/ 536031 h 536031"/>
                <a:gd name="connsiteX2" fmla="*/ 0 w 1224601"/>
                <a:gd name="connsiteY2" fmla="*/ 536031 h 536031"/>
                <a:gd name="connsiteX3" fmla="*/ 0 w 1224601"/>
                <a:gd name="connsiteY3" fmla="*/ 0 h 536031"/>
              </a:gdLst>
              <a:ahLst/>
              <a:cxnLst>
                <a:cxn ang="0">
                  <a:pos x="connsiteX0" y="connsiteY0"/>
                </a:cxn>
                <a:cxn ang="0">
                  <a:pos x="connsiteX1" y="connsiteY1"/>
                </a:cxn>
                <a:cxn ang="0">
                  <a:pos x="connsiteX2" y="connsiteY2"/>
                </a:cxn>
                <a:cxn ang="0">
                  <a:pos x="connsiteX3" y="connsiteY3"/>
                </a:cxn>
              </a:cxnLst>
              <a:rect l="l" t="t" r="r" b="b"/>
              <a:pathLst>
                <a:path w="1224601" h="536031">
                  <a:moveTo>
                    <a:pt x="1224601" y="0"/>
                  </a:moveTo>
                  <a:lnTo>
                    <a:pt x="1224601" y="536031"/>
                  </a:lnTo>
                  <a:lnTo>
                    <a:pt x="0" y="536031"/>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wrap="none" lIns="288000" tIns="360000" rIns="288000" bIns="360000" anchor="ctr" anchorCtr="1">
              <a:normAutofit/>
            </a:bodyPr>
            <a:lstStyle/>
            <a:p>
              <a:pPr algn="ctr"/>
              <a:r>
                <a:rPr lang="zh-CN" altLang="en-US" sz="1400" b="1" dirty="0">
                  <a:solidFill>
                    <a:schemeClr val="bg1"/>
                  </a:solidFill>
                  <a:ea typeface="微软雅黑" panose="020B0503020204020204" charset="-122"/>
                </a:rPr>
                <a:t>上下架</a:t>
              </a:r>
            </a:p>
          </p:txBody>
        </p:sp>
        <p:sp>
          <p:nvSpPr>
            <p:cNvPr id="24" name="îŝliďe"/>
            <p:cNvSpPr/>
            <p:nvPr/>
          </p:nvSpPr>
          <p:spPr bwMode="gray">
            <a:xfrm>
              <a:off x="7227585" y="5871631"/>
              <a:ext cx="637321" cy="136996"/>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tx1">
                <a:lumMod val="50000"/>
                <a:lumOff val="50000"/>
              </a:schemeClr>
            </a:solidFill>
            <a:ln>
              <a:noFill/>
            </a:ln>
            <a:extLst>
              <a:ext uri="{91240B29-F687-4F45-9708-019B960494DF}">
                <a14:hiddenLine xmlns:a14="http://schemas.microsoft.com/office/drawing/2010/main" w="0">
                  <a:solidFill>
                    <a:srgbClr val="DF5908"/>
                  </a:solidFill>
                  <a:prstDash val="solid"/>
                  <a:round/>
                </a14:hiddenLine>
              </a:ext>
            </a:extLst>
          </p:spPr>
          <p:txBody>
            <a:bodyPr anchor="ctr"/>
            <a:lstStyle/>
            <a:p>
              <a:pPr algn="ctr"/>
              <a:endParaRPr>
                <a:ea typeface="微软雅黑" panose="020B0503020204020204" charset="-122"/>
              </a:endParaRPr>
            </a:p>
          </p:txBody>
        </p:sp>
        <p:sp>
          <p:nvSpPr>
            <p:cNvPr id="25" name="íslîdé"/>
            <p:cNvSpPr/>
            <p:nvPr/>
          </p:nvSpPr>
          <p:spPr>
            <a:xfrm rot="16200000">
              <a:off x="6658785" y="4678515"/>
              <a:ext cx="1774919" cy="776916"/>
            </a:xfrm>
            <a:custGeom>
              <a:avLst/>
              <a:gdLst>
                <a:gd name="connsiteX0" fmla="*/ 1224601 w 1224601"/>
                <a:gd name="connsiteY0" fmla="*/ 0 h 536031"/>
                <a:gd name="connsiteX1" fmla="*/ 1224601 w 1224601"/>
                <a:gd name="connsiteY1" fmla="*/ 536031 h 536031"/>
                <a:gd name="connsiteX2" fmla="*/ 0 w 1224601"/>
                <a:gd name="connsiteY2" fmla="*/ 536031 h 536031"/>
                <a:gd name="connsiteX3" fmla="*/ 0 w 1224601"/>
                <a:gd name="connsiteY3" fmla="*/ 0 h 536031"/>
              </a:gdLst>
              <a:ahLst/>
              <a:cxnLst>
                <a:cxn ang="0">
                  <a:pos x="connsiteX0" y="connsiteY0"/>
                </a:cxn>
                <a:cxn ang="0">
                  <a:pos x="connsiteX1" y="connsiteY1"/>
                </a:cxn>
                <a:cxn ang="0">
                  <a:pos x="connsiteX2" y="connsiteY2"/>
                </a:cxn>
                <a:cxn ang="0">
                  <a:pos x="connsiteX3" y="connsiteY3"/>
                </a:cxn>
              </a:cxnLst>
              <a:rect l="l" t="t" r="r" b="b"/>
              <a:pathLst>
                <a:path w="1224601" h="536031">
                  <a:moveTo>
                    <a:pt x="1224601" y="0"/>
                  </a:moveTo>
                  <a:lnTo>
                    <a:pt x="1224601" y="536031"/>
                  </a:lnTo>
                  <a:lnTo>
                    <a:pt x="0" y="536031"/>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wrap="none" tIns="360000" bIns="360000" anchor="ctr">
              <a:normAutofit/>
            </a:bodyPr>
            <a:lstStyle/>
            <a:p>
              <a:pPr algn="ctr"/>
              <a:r>
                <a:rPr lang="zh-CN" altLang="en-US" sz="1400" b="1" dirty="0">
                  <a:solidFill>
                    <a:schemeClr val="bg1"/>
                  </a:solidFill>
                  <a:ea typeface="微软雅黑" panose="020B0503020204020204" charset="-122"/>
                </a:rPr>
                <a:t>查询</a:t>
              </a:r>
            </a:p>
          </p:txBody>
        </p:sp>
        <p:sp>
          <p:nvSpPr>
            <p:cNvPr id="26" name="iSlîďé"/>
            <p:cNvSpPr/>
            <p:nvPr/>
          </p:nvSpPr>
          <p:spPr bwMode="gray">
            <a:xfrm>
              <a:off x="8359309" y="5871631"/>
              <a:ext cx="637321" cy="136996"/>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tx1">
                <a:lumMod val="50000"/>
                <a:lumOff val="50000"/>
              </a:schemeClr>
            </a:solidFill>
            <a:ln>
              <a:noFill/>
            </a:ln>
            <a:extLst>
              <a:ext uri="{91240B29-F687-4F45-9708-019B960494DF}">
                <a14:hiddenLine xmlns:a14="http://schemas.microsoft.com/office/drawing/2010/main" w="0">
                  <a:solidFill>
                    <a:srgbClr val="DF5908"/>
                  </a:solidFill>
                  <a:prstDash val="solid"/>
                  <a:round/>
                </a14:hiddenLine>
              </a:ext>
            </a:extLst>
          </p:spPr>
          <p:txBody>
            <a:bodyPr anchor="ctr"/>
            <a:lstStyle/>
            <a:p>
              <a:pPr algn="ctr"/>
              <a:endParaRPr>
                <a:ea typeface="微软雅黑" panose="020B0503020204020204" charset="-122"/>
              </a:endParaRPr>
            </a:p>
          </p:txBody>
        </p:sp>
        <p:sp>
          <p:nvSpPr>
            <p:cNvPr id="27" name="íŝḻîḑè"/>
            <p:cNvSpPr/>
            <p:nvPr/>
          </p:nvSpPr>
          <p:spPr>
            <a:xfrm rot="16200000">
              <a:off x="7790509" y="4678515"/>
              <a:ext cx="1774919" cy="776916"/>
            </a:xfrm>
            <a:custGeom>
              <a:avLst/>
              <a:gdLst>
                <a:gd name="connsiteX0" fmla="*/ 1224601 w 1224601"/>
                <a:gd name="connsiteY0" fmla="*/ 0 h 536031"/>
                <a:gd name="connsiteX1" fmla="*/ 1224601 w 1224601"/>
                <a:gd name="connsiteY1" fmla="*/ 536031 h 536031"/>
                <a:gd name="connsiteX2" fmla="*/ 0 w 1224601"/>
                <a:gd name="connsiteY2" fmla="*/ 536031 h 536031"/>
                <a:gd name="connsiteX3" fmla="*/ 0 w 1224601"/>
                <a:gd name="connsiteY3" fmla="*/ 0 h 536031"/>
              </a:gdLst>
              <a:ahLst/>
              <a:cxnLst>
                <a:cxn ang="0">
                  <a:pos x="connsiteX0" y="connsiteY0"/>
                </a:cxn>
                <a:cxn ang="0">
                  <a:pos x="connsiteX1" y="connsiteY1"/>
                </a:cxn>
                <a:cxn ang="0">
                  <a:pos x="connsiteX2" y="connsiteY2"/>
                </a:cxn>
                <a:cxn ang="0">
                  <a:pos x="connsiteX3" y="connsiteY3"/>
                </a:cxn>
              </a:cxnLst>
              <a:rect l="l" t="t" r="r" b="b"/>
              <a:pathLst>
                <a:path w="1224601" h="536031">
                  <a:moveTo>
                    <a:pt x="1224601" y="0"/>
                  </a:moveTo>
                  <a:lnTo>
                    <a:pt x="1224601" y="536031"/>
                  </a:lnTo>
                  <a:lnTo>
                    <a:pt x="0" y="536031"/>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wrap="none" tIns="360000" bIns="360000" anchor="ctr">
              <a:normAutofit/>
            </a:bodyPr>
            <a:lstStyle/>
            <a:p>
              <a:pPr algn="ctr"/>
              <a:r>
                <a:rPr lang="zh-CN" altLang="en-US" sz="1400" b="1" dirty="0">
                  <a:solidFill>
                    <a:schemeClr val="bg1"/>
                  </a:solidFill>
                  <a:ea typeface="微软雅黑" panose="020B0503020204020204" charset="-122"/>
                </a:rPr>
                <a:t>借书</a:t>
              </a:r>
            </a:p>
          </p:txBody>
        </p:sp>
        <p:sp>
          <p:nvSpPr>
            <p:cNvPr id="28" name="ïṡḷíḓê"/>
            <p:cNvSpPr/>
            <p:nvPr/>
          </p:nvSpPr>
          <p:spPr bwMode="gray">
            <a:xfrm>
              <a:off x="9503268" y="5871631"/>
              <a:ext cx="637321" cy="136996"/>
            </a:xfrm>
            <a:custGeom>
              <a:avLst/>
              <a:gdLst>
                <a:gd name="T0" fmla="*/ 1120 w 1120"/>
                <a:gd name="T1" fmla="*/ 252 h 252"/>
                <a:gd name="T2" fmla="*/ 1116 w 1120"/>
                <a:gd name="T3" fmla="*/ 250 h 252"/>
                <a:gd name="T4" fmla="*/ 1100 w 1120"/>
                <a:gd name="T5" fmla="*/ 246 h 252"/>
                <a:gd name="T6" fmla="*/ 1074 w 1120"/>
                <a:gd name="T7" fmla="*/ 240 h 252"/>
                <a:gd name="T8" fmla="*/ 1038 w 1120"/>
                <a:gd name="T9" fmla="*/ 232 h 252"/>
                <a:gd name="T10" fmla="*/ 992 w 1120"/>
                <a:gd name="T11" fmla="*/ 222 h 252"/>
                <a:gd name="T12" fmla="*/ 938 w 1120"/>
                <a:gd name="T13" fmla="*/ 212 h 252"/>
                <a:gd name="T14" fmla="*/ 876 w 1120"/>
                <a:gd name="T15" fmla="*/ 204 h 252"/>
                <a:gd name="T16" fmla="*/ 806 w 1120"/>
                <a:gd name="T17" fmla="*/ 196 h 252"/>
                <a:gd name="T18" fmla="*/ 730 w 1120"/>
                <a:gd name="T19" fmla="*/ 190 h 252"/>
                <a:gd name="T20" fmla="*/ 646 w 1120"/>
                <a:gd name="T21" fmla="*/ 184 h 252"/>
                <a:gd name="T22" fmla="*/ 556 w 1120"/>
                <a:gd name="T23" fmla="*/ 184 h 252"/>
                <a:gd name="T24" fmla="*/ 466 w 1120"/>
                <a:gd name="T25" fmla="*/ 184 h 252"/>
                <a:gd name="T26" fmla="*/ 384 w 1120"/>
                <a:gd name="T27" fmla="*/ 190 h 252"/>
                <a:gd name="T28" fmla="*/ 308 w 1120"/>
                <a:gd name="T29" fmla="*/ 196 h 252"/>
                <a:gd name="T30" fmla="*/ 238 w 1120"/>
                <a:gd name="T31" fmla="*/ 204 h 252"/>
                <a:gd name="T32" fmla="*/ 178 w 1120"/>
                <a:gd name="T33" fmla="*/ 212 h 252"/>
                <a:gd name="T34" fmla="*/ 126 w 1120"/>
                <a:gd name="T35" fmla="*/ 222 h 252"/>
                <a:gd name="T36" fmla="*/ 82 w 1120"/>
                <a:gd name="T37" fmla="*/ 232 h 252"/>
                <a:gd name="T38" fmla="*/ 46 w 1120"/>
                <a:gd name="T39" fmla="*/ 240 h 252"/>
                <a:gd name="T40" fmla="*/ 20 w 1120"/>
                <a:gd name="T41" fmla="*/ 246 h 252"/>
                <a:gd name="T42" fmla="*/ 6 w 1120"/>
                <a:gd name="T43" fmla="*/ 250 h 252"/>
                <a:gd name="T44" fmla="*/ 0 w 1120"/>
                <a:gd name="T45" fmla="*/ 252 h 252"/>
                <a:gd name="T46" fmla="*/ 0 w 1120"/>
                <a:gd name="T47" fmla="*/ 62 h 252"/>
                <a:gd name="T48" fmla="*/ 560 w 1120"/>
                <a:gd name="T49" fmla="*/ 0 h 252"/>
                <a:gd name="T50" fmla="*/ 1120 w 1120"/>
                <a:gd name="T51" fmla="*/ 62 h 252"/>
                <a:gd name="T52" fmla="*/ 1120 w 1120"/>
                <a:gd name="T53" fmla="*/ 252 h 252"/>
                <a:gd name="T54" fmla="*/ 1120 w 1120"/>
                <a:gd name="T55"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20" h="252">
                  <a:moveTo>
                    <a:pt x="1120" y="252"/>
                  </a:moveTo>
                  <a:lnTo>
                    <a:pt x="1116" y="250"/>
                  </a:lnTo>
                  <a:lnTo>
                    <a:pt x="1100" y="246"/>
                  </a:lnTo>
                  <a:lnTo>
                    <a:pt x="1074" y="240"/>
                  </a:lnTo>
                  <a:lnTo>
                    <a:pt x="1038" y="232"/>
                  </a:lnTo>
                  <a:lnTo>
                    <a:pt x="992" y="222"/>
                  </a:lnTo>
                  <a:lnTo>
                    <a:pt x="938" y="212"/>
                  </a:lnTo>
                  <a:lnTo>
                    <a:pt x="876" y="204"/>
                  </a:lnTo>
                  <a:lnTo>
                    <a:pt x="806" y="196"/>
                  </a:lnTo>
                  <a:lnTo>
                    <a:pt x="730" y="190"/>
                  </a:lnTo>
                  <a:lnTo>
                    <a:pt x="646" y="184"/>
                  </a:lnTo>
                  <a:lnTo>
                    <a:pt x="556" y="184"/>
                  </a:lnTo>
                  <a:lnTo>
                    <a:pt x="466" y="184"/>
                  </a:lnTo>
                  <a:lnTo>
                    <a:pt x="384" y="190"/>
                  </a:lnTo>
                  <a:lnTo>
                    <a:pt x="308" y="196"/>
                  </a:lnTo>
                  <a:lnTo>
                    <a:pt x="238" y="204"/>
                  </a:lnTo>
                  <a:lnTo>
                    <a:pt x="178" y="212"/>
                  </a:lnTo>
                  <a:lnTo>
                    <a:pt x="126" y="222"/>
                  </a:lnTo>
                  <a:lnTo>
                    <a:pt x="82" y="232"/>
                  </a:lnTo>
                  <a:lnTo>
                    <a:pt x="46" y="240"/>
                  </a:lnTo>
                  <a:lnTo>
                    <a:pt x="20" y="246"/>
                  </a:lnTo>
                  <a:lnTo>
                    <a:pt x="6" y="250"/>
                  </a:lnTo>
                  <a:lnTo>
                    <a:pt x="0" y="252"/>
                  </a:lnTo>
                  <a:lnTo>
                    <a:pt x="0" y="62"/>
                  </a:lnTo>
                  <a:lnTo>
                    <a:pt x="560" y="0"/>
                  </a:lnTo>
                  <a:lnTo>
                    <a:pt x="1120" y="62"/>
                  </a:lnTo>
                  <a:lnTo>
                    <a:pt x="1120" y="252"/>
                  </a:lnTo>
                  <a:lnTo>
                    <a:pt x="1120" y="252"/>
                  </a:lnTo>
                  <a:close/>
                </a:path>
              </a:pathLst>
            </a:custGeom>
            <a:solidFill>
              <a:schemeClr val="tx1">
                <a:lumMod val="50000"/>
                <a:lumOff val="50000"/>
              </a:schemeClr>
            </a:solidFill>
            <a:ln>
              <a:noFill/>
            </a:ln>
            <a:extLst>
              <a:ext uri="{91240B29-F687-4F45-9708-019B960494DF}">
                <a14:hiddenLine xmlns:a14="http://schemas.microsoft.com/office/drawing/2010/main" w="0">
                  <a:solidFill>
                    <a:srgbClr val="DF5908"/>
                  </a:solidFill>
                  <a:prstDash val="solid"/>
                  <a:round/>
                </a14:hiddenLine>
              </a:ext>
            </a:extLst>
          </p:spPr>
          <p:txBody>
            <a:bodyPr anchor="ctr"/>
            <a:lstStyle/>
            <a:p>
              <a:pPr algn="ctr"/>
              <a:endParaRPr>
                <a:ea typeface="微软雅黑" panose="020B0503020204020204" charset="-122"/>
              </a:endParaRPr>
            </a:p>
          </p:txBody>
        </p:sp>
        <p:sp>
          <p:nvSpPr>
            <p:cNvPr id="29" name="iṣḷiḍé"/>
            <p:cNvSpPr/>
            <p:nvPr/>
          </p:nvSpPr>
          <p:spPr>
            <a:xfrm rot="16200000">
              <a:off x="8934467" y="4678515"/>
              <a:ext cx="1774919" cy="776916"/>
            </a:xfrm>
            <a:custGeom>
              <a:avLst/>
              <a:gdLst>
                <a:gd name="connsiteX0" fmla="*/ 1224601 w 1224601"/>
                <a:gd name="connsiteY0" fmla="*/ 0 h 536031"/>
                <a:gd name="connsiteX1" fmla="*/ 1224601 w 1224601"/>
                <a:gd name="connsiteY1" fmla="*/ 536031 h 536031"/>
                <a:gd name="connsiteX2" fmla="*/ 0 w 1224601"/>
                <a:gd name="connsiteY2" fmla="*/ 536031 h 536031"/>
                <a:gd name="connsiteX3" fmla="*/ 0 w 1224601"/>
                <a:gd name="connsiteY3" fmla="*/ 0 h 536031"/>
              </a:gdLst>
              <a:ahLst/>
              <a:cxnLst>
                <a:cxn ang="0">
                  <a:pos x="connsiteX0" y="connsiteY0"/>
                </a:cxn>
                <a:cxn ang="0">
                  <a:pos x="connsiteX1" y="connsiteY1"/>
                </a:cxn>
                <a:cxn ang="0">
                  <a:pos x="connsiteX2" y="connsiteY2"/>
                </a:cxn>
                <a:cxn ang="0">
                  <a:pos x="connsiteX3" y="connsiteY3"/>
                </a:cxn>
              </a:cxnLst>
              <a:rect l="l" t="t" r="r" b="b"/>
              <a:pathLst>
                <a:path w="1224601" h="536031">
                  <a:moveTo>
                    <a:pt x="1224601" y="0"/>
                  </a:moveTo>
                  <a:lnTo>
                    <a:pt x="1224601" y="536031"/>
                  </a:lnTo>
                  <a:lnTo>
                    <a:pt x="0" y="536031"/>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wrap="none" tIns="360000" bIns="360000" anchor="ctr">
              <a:normAutofit/>
            </a:bodyPr>
            <a:lstStyle/>
            <a:p>
              <a:pPr algn="ctr"/>
              <a:r>
                <a:rPr lang="zh-CN" altLang="en-US" sz="1400" b="1" dirty="0">
                  <a:solidFill>
                    <a:schemeClr val="bg1"/>
                  </a:solidFill>
                  <a:ea typeface="微软雅黑" panose="020B0503020204020204" charset="-122"/>
                </a:rPr>
                <a:t>还书</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2"/>
          <a:stretch>
            <a:fillRect/>
          </a:stretch>
        </p:blipFill>
        <p:spPr>
          <a:xfrm>
            <a:off x="1167765" y="317500"/>
            <a:ext cx="10729595" cy="6085205"/>
          </a:xfrm>
          <a:prstGeom prst="rect">
            <a:avLst/>
          </a:prstGeom>
        </p:spPr>
      </p:pic>
      <p:sp>
        <p:nvSpPr>
          <p:cNvPr id="6" name="文本框 5"/>
          <p:cNvSpPr txBox="1"/>
          <p:nvPr/>
        </p:nvSpPr>
        <p:spPr>
          <a:xfrm>
            <a:off x="296545" y="1050925"/>
            <a:ext cx="675005" cy="5908040"/>
          </a:xfrm>
          <a:prstGeom prst="rect">
            <a:avLst/>
          </a:prstGeom>
          <a:noFill/>
        </p:spPr>
        <p:txBody>
          <a:bodyPr vert="eaVert" wrap="square" rtlCol="0">
            <a:spAutoFit/>
          </a:bodyPr>
          <a:lstStyle/>
          <a:p>
            <a:r>
              <a:rPr lang="zh-CN" altLang="en-US" sz="3200"/>
              <a:t>整体流程</a:t>
            </a:r>
            <a:r>
              <a:rPr lang="en-US" altLang="zh-CN" sz="3200"/>
              <a:t>/</a:t>
            </a:r>
            <a:r>
              <a:rPr lang="zh-CN" altLang="en-US" sz="3200"/>
              <a:t>逻辑关系图</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365299" y="194872"/>
            <a:ext cx="1516380" cy="368300"/>
          </a:xfrm>
          <a:prstGeom prst="rect">
            <a:avLst/>
          </a:prstGeom>
          <a:noFill/>
          <a:ln>
            <a:noFill/>
          </a:ln>
        </p:spPr>
        <p:txBody>
          <a:bodyPr wrap="none" rtlCol="0">
            <a:spAutoFit/>
          </a:bodyPr>
          <a:lstStyle/>
          <a:p>
            <a:r>
              <a:rPr kumimoji="1" lang="zh-CN" altLang="en-US" spc="300" dirty="0">
                <a:solidFill>
                  <a:srgbClr val="2F6FDA"/>
                </a:solidFill>
                <a:latin typeface="微软雅黑" panose="020B0503020204020204" charset="-122"/>
                <a:ea typeface="微软雅黑" panose="020B0503020204020204" charset="-122"/>
                <a:cs typeface="微软雅黑" panose="020B0503020204020204" charset="-122"/>
              </a:rPr>
              <a:t>流程及约束</a:t>
            </a:r>
          </a:p>
        </p:txBody>
      </p:sp>
      <p:sp>
        <p:nvSpPr>
          <p:cNvPr id="2" name="矩形 1"/>
          <p:cNvSpPr/>
          <p:nvPr/>
        </p:nvSpPr>
        <p:spPr>
          <a:xfrm>
            <a:off x="0" y="194872"/>
            <a:ext cx="224852" cy="404735"/>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11437495" y="6505732"/>
            <a:ext cx="754505"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1636242" y="6295870"/>
            <a:ext cx="566871" cy="1499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接连接符 19"/>
          <p:cNvCxnSpPr/>
          <p:nvPr/>
        </p:nvCxnSpPr>
        <p:spPr bwMode="auto">
          <a:xfrm>
            <a:off x="1685029" y="3568520"/>
            <a:ext cx="5323761" cy="0"/>
          </a:xfrm>
          <a:prstGeom prst="line">
            <a:avLst/>
          </a:prstGeom>
          <a:solidFill>
            <a:schemeClr val="accent1"/>
          </a:solidFill>
          <a:ln w="9525" cap="flat" cmpd="sng" algn="ctr">
            <a:solidFill>
              <a:schemeClr val="bg1">
                <a:lumMod val="7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 name="文本框 6"/>
          <p:cNvSpPr txBox="1"/>
          <p:nvPr/>
        </p:nvSpPr>
        <p:spPr>
          <a:xfrm>
            <a:off x="1955962" y="2332586"/>
            <a:ext cx="1097280" cy="368300"/>
          </a:xfrm>
          <a:prstGeom prst="rect">
            <a:avLst/>
          </a:prstGeom>
          <a:noFill/>
        </p:spPr>
        <p:txBody>
          <a:bodyPr wrap="none" rtlCol="0">
            <a:spAutoFit/>
          </a:bodyPr>
          <a:lstStyle/>
          <a:p>
            <a:r>
              <a:rPr lang="zh-CN" altLang="en-US" b="1" dirty="0">
                <a:solidFill>
                  <a:schemeClr val="tx1">
                    <a:lumMod val="75000"/>
                    <a:lumOff val="25000"/>
                  </a:schemeClr>
                </a:solidFill>
                <a:latin typeface="微软雅黑" panose="020B0503020204020204" charset="-122"/>
                <a:ea typeface="微软雅黑" panose="020B0503020204020204" charset="-122"/>
              </a:rPr>
              <a:t>运行环境</a:t>
            </a:r>
          </a:p>
        </p:txBody>
      </p:sp>
      <p:sp>
        <p:nvSpPr>
          <p:cNvPr id="8" name="文本框 7"/>
          <p:cNvSpPr txBox="1"/>
          <p:nvPr/>
        </p:nvSpPr>
        <p:spPr>
          <a:xfrm>
            <a:off x="2005399" y="3901374"/>
            <a:ext cx="1097280" cy="368300"/>
          </a:xfrm>
          <a:prstGeom prst="rect">
            <a:avLst/>
          </a:prstGeom>
          <a:noFill/>
        </p:spPr>
        <p:txBody>
          <a:bodyPr wrap="none" rtlCol="0">
            <a:spAutoFit/>
          </a:bodyPr>
          <a:lstStyle/>
          <a:p>
            <a:r>
              <a:rPr lang="zh-CN" altLang="en-US" b="1" dirty="0">
                <a:solidFill>
                  <a:schemeClr val="tx1">
                    <a:lumMod val="75000"/>
                    <a:lumOff val="25000"/>
                  </a:schemeClr>
                </a:solidFill>
                <a:latin typeface="微软雅黑" panose="020B0503020204020204" charset="-122"/>
                <a:ea typeface="微软雅黑" panose="020B0503020204020204" charset="-122"/>
              </a:rPr>
              <a:t>主要约束</a:t>
            </a:r>
          </a:p>
        </p:txBody>
      </p:sp>
      <p:grpSp>
        <p:nvGrpSpPr>
          <p:cNvPr id="9" name="组合 20"/>
          <p:cNvGrpSpPr/>
          <p:nvPr/>
        </p:nvGrpSpPr>
        <p:grpSpPr>
          <a:xfrm>
            <a:off x="1684394" y="3948956"/>
            <a:ext cx="320370" cy="320371"/>
            <a:chOff x="1820779" y="1138991"/>
            <a:chExt cx="625642" cy="625643"/>
          </a:xfrm>
          <a:solidFill>
            <a:schemeClr val="bg2">
              <a:lumMod val="10000"/>
            </a:schemeClr>
          </a:solidFill>
        </p:grpSpPr>
        <p:sp>
          <p:nvSpPr>
            <p:cNvPr id="10" name="直角三角形 9"/>
            <p:cNvSpPr/>
            <p:nvPr/>
          </p:nvSpPr>
          <p:spPr>
            <a:xfrm>
              <a:off x="1820779" y="1138991"/>
              <a:ext cx="625642" cy="625642"/>
            </a:xfrm>
            <a:prstGeom prst="rtTriangle">
              <a:avLst/>
            </a:prstGeom>
            <a:solidFill>
              <a:srgbClr val="00A4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直角三角形 11"/>
            <p:cNvSpPr/>
            <p:nvPr/>
          </p:nvSpPr>
          <p:spPr>
            <a:xfrm rot="10800000">
              <a:off x="1820779" y="1138992"/>
              <a:ext cx="625642" cy="625642"/>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23"/>
          <p:cNvGrpSpPr/>
          <p:nvPr/>
        </p:nvGrpSpPr>
        <p:grpSpPr>
          <a:xfrm>
            <a:off x="1635591" y="2331057"/>
            <a:ext cx="320370" cy="320371"/>
            <a:chOff x="1820779" y="1138991"/>
            <a:chExt cx="625642" cy="625643"/>
          </a:xfrm>
          <a:solidFill>
            <a:schemeClr val="bg2">
              <a:lumMod val="10000"/>
            </a:schemeClr>
          </a:solidFill>
        </p:grpSpPr>
        <p:sp>
          <p:nvSpPr>
            <p:cNvPr id="15" name="直角三角形 14"/>
            <p:cNvSpPr/>
            <p:nvPr/>
          </p:nvSpPr>
          <p:spPr>
            <a:xfrm>
              <a:off x="1820779" y="1138991"/>
              <a:ext cx="625642" cy="625642"/>
            </a:xfrm>
            <a:prstGeom prst="rtTriangle">
              <a:avLst/>
            </a:prstGeom>
            <a:solidFill>
              <a:srgbClr val="00A4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直角三角形 15"/>
            <p:cNvSpPr/>
            <p:nvPr/>
          </p:nvSpPr>
          <p:spPr>
            <a:xfrm rot="10800000">
              <a:off x="1820779" y="1138992"/>
              <a:ext cx="625642" cy="625642"/>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p:cNvSpPr txBox="1"/>
          <p:nvPr/>
        </p:nvSpPr>
        <p:spPr>
          <a:xfrm>
            <a:off x="1556398" y="2956660"/>
            <a:ext cx="3385865" cy="306705"/>
          </a:xfrm>
          <a:prstGeom prst="rect">
            <a:avLst/>
          </a:prstGeom>
          <a:noFill/>
        </p:spPr>
        <p:txBody>
          <a:bodyPr wrap="square" rtlCol="0">
            <a:spAutoFit/>
          </a:bodyPr>
          <a:lstStyle/>
          <a:p>
            <a:r>
              <a:rPr lang="zh-CN" altLang="en-US" sz="1400" dirty="0">
                <a:solidFill>
                  <a:schemeClr val="tx1">
                    <a:lumMod val="50000"/>
                    <a:lumOff val="50000"/>
                  </a:schemeClr>
                </a:solidFill>
              </a:rPr>
              <a:t>市面上常见的普通配置的个人电脑</a:t>
            </a:r>
          </a:p>
        </p:txBody>
      </p:sp>
      <p:grpSp>
        <p:nvGrpSpPr>
          <p:cNvPr id="19" name="组 18"/>
          <p:cNvGrpSpPr/>
          <p:nvPr/>
        </p:nvGrpSpPr>
        <p:grpSpPr>
          <a:xfrm>
            <a:off x="6096000" y="1610302"/>
            <a:ext cx="4902466" cy="4370997"/>
            <a:chOff x="6308478" y="1744117"/>
            <a:chExt cx="4902466" cy="4370997"/>
          </a:xfrm>
        </p:grpSpPr>
        <p:grpSp>
          <p:nvGrpSpPr>
            <p:cNvPr id="20" name="组合 12"/>
            <p:cNvGrpSpPr/>
            <p:nvPr/>
          </p:nvGrpSpPr>
          <p:grpSpPr>
            <a:xfrm>
              <a:off x="6308478" y="1744117"/>
              <a:ext cx="4691247" cy="4370997"/>
              <a:chOff x="5692140" y="875665"/>
              <a:chExt cx="5506720" cy="5130800"/>
            </a:xfrm>
          </p:grpSpPr>
          <p:sp>
            <p:nvSpPr>
              <p:cNvPr id="26" name="Rectangle 22"/>
              <p:cNvSpPr>
                <a:spLocks noChangeArrowheads="1"/>
              </p:cNvSpPr>
              <p:nvPr/>
            </p:nvSpPr>
            <p:spPr bwMode="auto">
              <a:xfrm>
                <a:off x="5694045" y="4158615"/>
                <a:ext cx="2986405" cy="1847850"/>
              </a:xfrm>
              <a:prstGeom prst="rect">
                <a:avLst/>
              </a:prstGeom>
              <a:solidFill>
                <a:schemeClr val="accent6"/>
              </a:solidFill>
              <a:ln>
                <a:noFill/>
              </a:ln>
            </p:spPr>
            <p:txBody>
              <a:bodyP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zh-CN" altLang="en-US" sz="1000" b="0" i="0" u="none" strike="noStrike" kern="1200" cap="none" spc="0" normalizeH="0" baseline="0" noProof="0" dirty="0">
                  <a:ln>
                    <a:noFill/>
                  </a:ln>
                  <a:solidFill>
                    <a:prstClr val="white"/>
                  </a:solidFill>
                  <a:effectLst/>
                  <a:uLnTx/>
                  <a:uFillTx/>
                  <a:latin typeface="华文细黑" panose="02010600040101010101" pitchFamily="2" charset="-122"/>
                  <a:ea typeface="华文细黑" panose="02010600040101010101" pitchFamily="2" charset="-122"/>
                  <a:cs typeface="+mn-cs"/>
                  <a:sym typeface="+mn-ea"/>
                </a:endParaRPr>
              </a:p>
              <a:p>
                <a:pPr marL="0" marR="0" lvl="0" indent="0" algn="ctr" defTabSz="914400" rtl="0" eaLnBrk="1" fontAlgn="auto" latinLnBrk="0" hangingPunct="1">
                  <a:lnSpc>
                    <a:spcPct val="150000"/>
                  </a:lnSpc>
                  <a:spcBef>
                    <a:spcPts val="0"/>
                  </a:spcBef>
                  <a:spcAft>
                    <a:spcPts val="0"/>
                  </a:spcAft>
                  <a:buClrTx/>
                  <a:buSzTx/>
                  <a:buFontTx/>
                  <a:buNone/>
                  <a:defRPr/>
                </a:pPr>
                <a:endParaRPr kumimoji="0" lang="zh-CN" altLang="en-US" sz="1000" b="0" i="0" u="none" strike="noStrike" kern="1200" cap="none" spc="0" normalizeH="0" baseline="0" noProof="0" dirty="0">
                  <a:ln>
                    <a:noFill/>
                  </a:ln>
                  <a:solidFill>
                    <a:prstClr val="white"/>
                  </a:solidFill>
                  <a:effectLst/>
                  <a:uLnTx/>
                  <a:uFillTx/>
                  <a:latin typeface="华文细黑" panose="02010600040101010101" pitchFamily="2" charset="-122"/>
                  <a:ea typeface="华文细黑" panose="02010600040101010101" pitchFamily="2" charset="-122"/>
                  <a:cs typeface="+mn-cs"/>
                  <a:sym typeface="+mn-ea"/>
                </a:endParaRPr>
              </a:p>
            </p:txBody>
          </p:sp>
          <p:sp>
            <p:nvSpPr>
              <p:cNvPr id="27" name="Rectangle 23"/>
              <p:cNvSpPr>
                <a:spLocks noChangeArrowheads="1"/>
              </p:cNvSpPr>
              <p:nvPr/>
            </p:nvSpPr>
            <p:spPr bwMode="auto">
              <a:xfrm>
                <a:off x="8756650" y="875665"/>
                <a:ext cx="2442210" cy="1866265"/>
              </a:xfrm>
              <a:prstGeom prst="rect">
                <a:avLst/>
              </a:prstGeom>
              <a:solidFill>
                <a:schemeClr val="accent2"/>
              </a:solidFill>
              <a:ln>
                <a:noFill/>
              </a:ln>
            </p:spPr>
            <p:txBody>
              <a:bodyP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zh-CN" altLang="en-US" sz="12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sym typeface="+mn-ea"/>
                </a:endParaRPr>
              </a:p>
            </p:txBody>
          </p:sp>
          <p:sp>
            <p:nvSpPr>
              <p:cNvPr id="28" name="Rectangle 22"/>
              <p:cNvSpPr>
                <a:spLocks noChangeArrowheads="1"/>
              </p:cNvSpPr>
              <p:nvPr/>
            </p:nvSpPr>
            <p:spPr bwMode="auto">
              <a:xfrm>
                <a:off x="5692140" y="875665"/>
                <a:ext cx="2988310" cy="3208020"/>
              </a:xfrm>
              <a:prstGeom prst="rect">
                <a:avLst/>
              </a:prstGeom>
              <a:blipFill rotWithShape="1">
                <a:blip r:embed="rId2" cstate="hqprint">
                  <a:extLst>
                    <a:ext uri="{BEBA8EAE-BF5A-486C-A8C5-ECC9F3942E4B}">
                      <a14:imgProps xmlns:a14="http://schemas.microsoft.com/office/drawing/2010/main">
                        <a14:imgLayer r:embed="rId3">
                          <a14:imgEffect>
                            <a14:saturation sat="0"/>
                          </a14:imgEffect>
                        </a14:imgLayer>
                      </a14:imgProps>
                    </a:ext>
                  </a:extLst>
                </a:blip>
                <a:stretch>
                  <a:fillRect/>
                </a:stretch>
              </a:blipFill>
              <a:ln>
                <a:noFill/>
              </a:ln>
            </p:spPr>
            <p:txBody>
              <a:body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altLang="zh-CN" sz="1800" b="0" i="0" u="none" strike="noStrike" kern="1200" cap="none" spc="0" normalizeH="0" baseline="0" noProof="0" dirty="0">
                  <a:ln>
                    <a:noFill/>
                  </a:ln>
                  <a:solidFill>
                    <a:prstClr val="white"/>
                  </a:solidFill>
                  <a:effectLst/>
                  <a:uLnTx/>
                  <a:uFillTx/>
                  <a:latin typeface="华文细黑" panose="02010600040101010101" pitchFamily="2" charset="-122"/>
                  <a:ea typeface="华文细黑" panose="02010600040101010101" pitchFamily="2" charset="-122"/>
                  <a:cs typeface="+mn-cs"/>
                </a:endParaRPr>
              </a:p>
            </p:txBody>
          </p:sp>
        </p:grpSp>
        <p:sp>
          <p:nvSpPr>
            <p:cNvPr id="21" name="文本框 20"/>
            <p:cNvSpPr txBox="1"/>
            <p:nvPr/>
          </p:nvSpPr>
          <p:spPr>
            <a:xfrm>
              <a:off x="6308478" y="5208462"/>
              <a:ext cx="2452203" cy="538608"/>
            </a:xfrm>
            <a:prstGeom prst="rect">
              <a:avLst/>
            </a:prstGeom>
            <a:noFill/>
          </p:spPr>
          <p:txBody>
            <a:bodyPr wrap="square" rtlCol="0">
              <a:spAutoFit/>
            </a:bodyPr>
            <a:lstStyle/>
            <a:p>
              <a:pPr algn="ctr">
                <a:spcBef>
                  <a:spcPts val="600"/>
                </a:spcBef>
              </a:pPr>
              <a:r>
                <a:rPr lang="zh-CN" altLang="en-US" sz="1200" dirty="0">
                  <a:solidFill>
                    <a:schemeClr val="bg1"/>
                  </a:solidFill>
                  <a:latin typeface="微软雅黑" panose="020B0503020204020204" charset="-122"/>
                  <a:ea typeface="微软雅黑" panose="020B0503020204020204" charset="-122"/>
                  <a:cs typeface="Hiragino Sans GB W3" charset="-122"/>
                </a:rPr>
                <a:t>输入替换内容</a:t>
              </a:r>
              <a:endParaRPr lang="en-US" altLang="zh-CN" sz="1200" dirty="0">
                <a:solidFill>
                  <a:schemeClr val="bg1"/>
                </a:solidFill>
                <a:latin typeface="微软雅黑" panose="020B0503020204020204" charset="-122"/>
                <a:ea typeface="微软雅黑" panose="020B0503020204020204" charset="-122"/>
                <a:cs typeface="Hiragino Sans GB W3" charset="-122"/>
              </a:endParaRPr>
            </a:p>
            <a:p>
              <a:pPr algn="ctr">
                <a:spcBef>
                  <a:spcPts val="600"/>
                </a:spcBef>
              </a:pPr>
              <a:r>
                <a:rPr lang="zh-CN" altLang="en-US" sz="1200" dirty="0">
                  <a:solidFill>
                    <a:schemeClr val="bg1"/>
                  </a:solidFill>
                  <a:latin typeface="微软雅黑" panose="020B0503020204020204" charset="-122"/>
                  <a:ea typeface="微软雅黑" panose="020B0503020204020204" charset="-122"/>
                  <a:cs typeface="Hiragino Sans GB W3" charset="-122"/>
                </a:rPr>
                <a:t>输入替换内容</a:t>
              </a:r>
              <a:endParaRPr lang="en-US" altLang="zh-CN" sz="1200" dirty="0">
                <a:solidFill>
                  <a:schemeClr val="bg1"/>
                </a:solidFill>
                <a:latin typeface="微软雅黑" panose="020B0503020204020204" charset="-122"/>
                <a:ea typeface="微软雅黑" panose="020B0503020204020204" charset="-122"/>
                <a:cs typeface="Hiragino Sans GB W3" charset="-122"/>
              </a:endParaRPr>
            </a:p>
          </p:txBody>
        </p:sp>
        <p:sp>
          <p:nvSpPr>
            <p:cNvPr id="22" name="Rectangle 24"/>
            <p:cNvSpPr>
              <a:spLocks noChangeArrowheads="1"/>
            </p:cNvSpPr>
            <p:nvPr/>
          </p:nvSpPr>
          <p:spPr bwMode="auto">
            <a:xfrm>
              <a:off x="6751500" y="4820630"/>
              <a:ext cx="1566158" cy="274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600" b="1" dirty="0">
                  <a:solidFill>
                    <a:schemeClr val="bg1"/>
                  </a:solidFill>
                  <a:latin typeface="微软雅黑" panose="020B0503020204020204" charset="-122"/>
                  <a:ea typeface="微软雅黑" panose="020B0503020204020204" charset="-122"/>
                </a:rPr>
                <a:t>单击填加标题</a:t>
              </a:r>
              <a:endParaRPr lang="zh-CN" altLang="en-US" sz="1600" b="1" dirty="0">
                <a:solidFill>
                  <a:schemeClr val="bg1"/>
                </a:solidFill>
              </a:endParaRPr>
            </a:p>
          </p:txBody>
        </p:sp>
        <p:sp>
          <p:nvSpPr>
            <p:cNvPr id="23" name="文本框 22"/>
            <p:cNvSpPr txBox="1"/>
            <p:nvPr/>
          </p:nvSpPr>
          <p:spPr>
            <a:xfrm>
              <a:off x="8758741" y="2405730"/>
              <a:ext cx="2452203" cy="538608"/>
            </a:xfrm>
            <a:prstGeom prst="rect">
              <a:avLst/>
            </a:prstGeom>
            <a:noFill/>
          </p:spPr>
          <p:txBody>
            <a:bodyPr wrap="square" rtlCol="0">
              <a:spAutoFit/>
            </a:bodyPr>
            <a:lstStyle/>
            <a:p>
              <a:pPr algn="ctr">
                <a:spcBef>
                  <a:spcPts val="600"/>
                </a:spcBef>
              </a:pPr>
              <a:r>
                <a:rPr lang="zh-CN" altLang="en-US" sz="1200" dirty="0">
                  <a:solidFill>
                    <a:schemeClr val="bg1"/>
                  </a:solidFill>
                  <a:latin typeface="微软雅黑" panose="020B0503020204020204" charset="-122"/>
                  <a:ea typeface="微软雅黑" panose="020B0503020204020204" charset="-122"/>
                  <a:cs typeface="Hiragino Sans GB W3" charset="-122"/>
                </a:rPr>
                <a:t>输入替换内容</a:t>
              </a:r>
              <a:endParaRPr lang="en-US" altLang="zh-CN" sz="1200" dirty="0">
                <a:solidFill>
                  <a:schemeClr val="bg1"/>
                </a:solidFill>
                <a:latin typeface="微软雅黑" panose="020B0503020204020204" charset="-122"/>
                <a:ea typeface="微软雅黑" panose="020B0503020204020204" charset="-122"/>
                <a:cs typeface="Hiragino Sans GB W3" charset="-122"/>
              </a:endParaRPr>
            </a:p>
            <a:p>
              <a:pPr algn="ctr">
                <a:spcBef>
                  <a:spcPts val="600"/>
                </a:spcBef>
              </a:pPr>
              <a:r>
                <a:rPr lang="zh-CN" altLang="en-US" sz="1200" dirty="0">
                  <a:solidFill>
                    <a:schemeClr val="bg1"/>
                  </a:solidFill>
                  <a:latin typeface="微软雅黑" panose="020B0503020204020204" charset="-122"/>
                  <a:ea typeface="微软雅黑" panose="020B0503020204020204" charset="-122"/>
                  <a:cs typeface="Hiragino Sans GB W3" charset="-122"/>
                </a:rPr>
                <a:t>输入替换内容</a:t>
              </a:r>
              <a:endParaRPr lang="en-US" altLang="zh-CN" sz="1200" dirty="0">
                <a:solidFill>
                  <a:schemeClr val="bg1"/>
                </a:solidFill>
                <a:latin typeface="微软雅黑" panose="020B0503020204020204" charset="-122"/>
                <a:ea typeface="微软雅黑" panose="020B0503020204020204" charset="-122"/>
                <a:cs typeface="Hiragino Sans GB W3" charset="-122"/>
              </a:endParaRPr>
            </a:p>
          </p:txBody>
        </p:sp>
        <p:sp>
          <p:nvSpPr>
            <p:cNvPr id="24" name="Rectangle 24"/>
            <p:cNvSpPr>
              <a:spLocks noChangeArrowheads="1"/>
            </p:cNvSpPr>
            <p:nvPr/>
          </p:nvSpPr>
          <p:spPr bwMode="auto">
            <a:xfrm>
              <a:off x="9201764" y="2088132"/>
              <a:ext cx="1566158" cy="274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600" b="1" dirty="0">
                  <a:solidFill>
                    <a:schemeClr val="bg1"/>
                  </a:solidFill>
                  <a:latin typeface="微软雅黑" panose="020B0503020204020204" charset="-122"/>
                  <a:ea typeface="微软雅黑" panose="020B0503020204020204" charset="-122"/>
                </a:rPr>
                <a:t>单击填加标题</a:t>
              </a:r>
              <a:endParaRPr lang="zh-CN" altLang="en-US" sz="1600" b="1" dirty="0">
                <a:solidFill>
                  <a:schemeClr val="bg1"/>
                </a:solidFill>
              </a:endParaRPr>
            </a:p>
          </p:txBody>
        </p:sp>
        <p:pic>
          <p:nvPicPr>
            <p:cNvPr id="25" name="图片 24"/>
            <p:cNvPicPr>
              <a:picLocks noChangeAspect="1"/>
            </p:cNvPicPr>
            <p:nvPr/>
          </p:nvPicPr>
          <p:blipFill rotWithShape="1">
            <a:blip r:embed="rId4" cstate="hqprint">
              <a:grayscl/>
            </a:blip>
            <a:srcRect/>
            <a:stretch>
              <a:fillRect/>
            </a:stretch>
          </p:blipFill>
          <p:spPr>
            <a:xfrm>
              <a:off x="8919173" y="3415663"/>
              <a:ext cx="2034019" cy="2699451"/>
            </a:xfrm>
            <a:prstGeom prst="rect">
              <a:avLst/>
            </a:prstGeom>
            <a:ln>
              <a:noFill/>
            </a:ln>
            <a:effectLst/>
          </p:spPr>
        </p:pic>
      </p:grpSp>
      <p:pic>
        <p:nvPicPr>
          <p:cNvPr id="4" name="图片 3"/>
          <p:cNvPicPr>
            <a:picLocks noChangeAspect="1"/>
          </p:cNvPicPr>
          <p:nvPr/>
        </p:nvPicPr>
        <p:blipFill>
          <a:blip r:embed="rId5"/>
          <a:stretch>
            <a:fillRect/>
          </a:stretch>
        </p:blipFill>
        <p:spPr>
          <a:xfrm>
            <a:off x="6096000" y="4407535"/>
            <a:ext cx="2545715" cy="1573530"/>
          </a:xfrm>
          <a:prstGeom prst="rect">
            <a:avLst/>
          </a:prstGeom>
        </p:spPr>
      </p:pic>
      <p:pic>
        <p:nvPicPr>
          <p:cNvPr id="5" name="图片 4" descr="[MSL((@}7G2MN@RWJD[PUOU"/>
          <p:cNvPicPr>
            <a:picLocks noChangeAspect="1"/>
          </p:cNvPicPr>
          <p:nvPr/>
        </p:nvPicPr>
        <p:blipFill>
          <a:blip r:embed="rId6"/>
          <a:stretch>
            <a:fillRect/>
          </a:stretch>
        </p:blipFill>
        <p:spPr>
          <a:xfrm>
            <a:off x="8706485" y="1610360"/>
            <a:ext cx="2080895" cy="1585595"/>
          </a:xfrm>
          <a:prstGeom prst="rect">
            <a:avLst/>
          </a:prstGeom>
        </p:spPr>
      </p:pic>
      <p:sp>
        <p:nvSpPr>
          <p:cNvPr id="29" name="文本框 28"/>
          <p:cNvSpPr txBox="1"/>
          <p:nvPr/>
        </p:nvSpPr>
        <p:spPr>
          <a:xfrm>
            <a:off x="1635773" y="4649570"/>
            <a:ext cx="3385865" cy="306705"/>
          </a:xfrm>
          <a:prstGeom prst="rect">
            <a:avLst/>
          </a:prstGeom>
          <a:noFill/>
        </p:spPr>
        <p:txBody>
          <a:bodyPr wrap="square" rtlCol="0">
            <a:spAutoFit/>
          </a:bodyPr>
          <a:lstStyle/>
          <a:p>
            <a:r>
              <a:rPr lang="zh-CN" altLang="en-US" sz="1400" dirty="0">
                <a:solidFill>
                  <a:schemeClr val="tx1">
                    <a:lumMod val="50000"/>
                    <a:lumOff val="50000"/>
                  </a:schemeClr>
                </a:solidFill>
              </a:rPr>
              <a:t>经济成本</a:t>
            </a:r>
          </a:p>
        </p:txBody>
      </p:sp>
      <p:sp>
        <p:nvSpPr>
          <p:cNvPr id="30" name="文本框 29"/>
          <p:cNvSpPr txBox="1"/>
          <p:nvPr/>
        </p:nvSpPr>
        <p:spPr>
          <a:xfrm>
            <a:off x="1635773" y="5091530"/>
            <a:ext cx="3385865" cy="306705"/>
          </a:xfrm>
          <a:prstGeom prst="rect">
            <a:avLst/>
          </a:prstGeom>
          <a:noFill/>
        </p:spPr>
        <p:txBody>
          <a:bodyPr wrap="square" rtlCol="0">
            <a:spAutoFit/>
          </a:bodyPr>
          <a:lstStyle/>
          <a:p>
            <a:r>
              <a:rPr lang="zh-CN" altLang="en-US" sz="1400" dirty="0">
                <a:solidFill>
                  <a:schemeClr val="tx1">
                    <a:lumMod val="50000"/>
                    <a:lumOff val="50000"/>
                  </a:schemeClr>
                </a:solidFill>
              </a:rPr>
              <a:t>技术水平</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SLIDE_ID" val="diagram20202572_1"/>
  <p:tag name="KSO_WM_TEMPLATE_SUBCATEGORY" val="0"/>
  <p:tag name="KSO_WM_TEMPLATE_MASTER_TYPE" val="0"/>
  <p:tag name="KSO_WM_TEMPLATE_COLOR_TYPE" val="1"/>
  <p:tag name="KSO_WM_SLIDE_TYPE" val="text"/>
  <p:tag name="KSO_WM_SLIDE_SUBTYPE" val="pureTxt"/>
  <p:tag name="KSO_WM_SLIDE_ITEM_CNT" val="0"/>
  <p:tag name="KSO_WM_SLIDE_INDEX" val="1"/>
  <p:tag name="KSO_WM_SLIDE_SIZE" val="935*540"/>
  <p:tag name="KSO_WM_SLIDE_POSITION" val="0*0"/>
  <p:tag name="KSO_WM_TAG_VERSION" val="1.0"/>
  <p:tag name="KSO_WM_BEAUTIFY_FLAG" val="#wm#"/>
  <p:tag name="KSO_WM_TEMPLATE_CATEGORY" val="diagram"/>
  <p:tag name="KSO_WM_TEMPLATE_INDEX" val="20202572"/>
  <p:tag name="KSO_WM_SLIDE_LAYOUT" val="a_f"/>
  <p:tag name="KSO_WM_SLIDE_LAYOUT_CNT" val="1_2"/>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2572_1*i*5"/>
  <p:tag name="KSO_WM_TEMPLATE_CATEGORY" val="diagram"/>
  <p:tag name="KSO_WM_TEMPLATE_INDEX" val="20202572"/>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2572_1*i*6"/>
  <p:tag name="KSO_WM_TEMPLATE_CATEGORY" val="diagram"/>
  <p:tag name="KSO_WM_TEMPLATE_INDEX" val="20202572"/>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TYPE" val="i"/>
  <p:tag name="KSO_WM_UNIT_INDEX" val="7"/>
  <p:tag name="KSO_WM_UNIT_ID" val="diagram20202572_1*i*7"/>
  <p:tag name="KSO_WM_TEMPLATE_CATEGORY" val="diagram"/>
  <p:tag name="KSO_WM_TEMPLATE_INDEX" val="2020257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2572_1*i*7"/>
  <p:tag name="KSO_WM_TEMPLATE_CATEGORY" val="diagram"/>
  <p:tag name="KSO_WM_TEMPLATE_INDEX" val="2020257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2572_1*i*9"/>
  <p:tag name="KSO_WM_TEMPLATE_CATEGORY" val="diagram"/>
  <p:tag name="KSO_WM_TEMPLATE_INDEX" val="2020257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TEMPLATE_THUMBS_INDEX" val="1"/>
  <p:tag name="KSO_WM_SLIDE_ID" val="diagram20201109_1"/>
  <p:tag name="KSO_WM_TEMPLATE_SUBCATEGORY" val="0"/>
  <p:tag name="KSO_WM_SLIDE_ITEM_CNT" val="0"/>
  <p:tag name="KSO_WM_SLIDE_INDEX" val="1"/>
  <p:tag name="KSO_WM_UNIT_SHOW_EDIT_AREA_INDICATION" val="1"/>
  <p:tag name="KSO_WM_TAG_VERSION" val="1.0"/>
  <p:tag name="KSO_WM_BEAUTIFY_FLAG" val="#wm#"/>
  <p:tag name="KSO_WM_TEMPLATE_CATEGORY" val="diagram"/>
  <p:tag name="KSO_WM_TEMPLATE_INDEX" val="20201109"/>
  <p:tag name="KSO_WM_SLIDE_LAYOUT" val="h"/>
  <p:tag name="KSO_WM_SLIDE_LAYOUT_CNT" val="2"/>
  <p:tag name="KSO_WM_SLIDE_TYPE" val="text"/>
  <p:tag name="KSO_WM_SLIDE_SUBTYPE" val="picTxt"/>
  <p:tag name="KSO_WM_SLIDE_SIZE" val="828.467*416.375"/>
  <p:tag name="KSO_WM_SLIDE_POSITION" val="66.7826*68.875"/>
</p:tagLst>
</file>

<file path=ppt/tags/tag16.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点击输入大标题"/>
  <p:tag name="KSO_WM_UNIT_NOCLEAR" val="0"/>
  <p:tag name="KSO_WM_UNIT_SHOW_EDIT_AREA_INDICATION" val="1"/>
  <p:tag name="KSO_WM_UNIT_VALUE" val="13"/>
  <p:tag name="KSO_WM_UNIT_HIGHLIGHT" val="0"/>
  <p:tag name="KSO_WM_UNIT_COMPATIBLE" val="0"/>
  <p:tag name="KSO_WM_UNIT_DIAGRAM_ISNUMVISUAL" val="0"/>
  <p:tag name="KSO_WM_UNIT_DIAGRAM_ISREFERUNIT" val="0"/>
  <p:tag name="KSO_WM_UNIT_TYPE" val="h_a"/>
  <p:tag name="KSO_WM_UNIT_INDEX" val="1_1"/>
  <p:tag name="KSO_WM_UNIT_ID" val="diagram20201109_1*h_a*1_1"/>
  <p:tag name="KSO_WM_TEMPLATE_CATEGORY" val="diagram"/>
  <p:tag name="KSO_WM_TEMPLATE_INDEX" val="20201109"/>
  <p:tag name="KSO_WM_UNIT_LAYERLEVEL" val="1_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PRESET_TEXT" val="点击输入正文"/>
  <p:tag name="KSO_WM_UNIT_NOCLEAR" val="0"/>
  <p:tag name="KSO_WM_UNIT_SHOW_EDIT_AREA_INDICATION" val="1"/>
  <p:tag name="KSO_WM_UNIT_VALUE" val="108"/>
  <p:tag name="KSO_WM_UNIT_HIGHLIGHT" val="0"/>
  <p:tag name="KSO_WM_UNIT_COMPATIBLE" val="0"/>
  <p:tag name="KSO_WM_UNIT_DIAGRAM_ISNUMVISUAL" val="0"/>
  <p:tag name="KSO_WM_UNIT_DIAGRAM_ISREFERUNIT" val="0"/>
  <p:tag name="KSO_WM_UNIT_TYPE" val="h_f"/>
  <p:tag name="KSO_WM_UNIT_INDEX" val="1_1"/>
  <p:tag name="KSO_WM_UNIT_ID" val="diagram20201109_1*h_f*1_1"/>
  <p:tag name="KSO_WM_TEMPLATE_CATEGORY" val="diagram"/>
  <p:tag name="KSO_WM_TEMPLATE_INDEX" val="20201109"/>
  <p:tag name="KSO_WM_UNIT_LAYERLEVEL" val="1_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点击输入大标题"/>
  <p:tag name="KSO_WM_UNIT_NOCLEAR" val="0"/>
  <p:tag name="KSO_WM_UNIT_SHOW_EDIT_AREA_INDICATION" val="1"/>
  <p:tag name="KSO_WM_UNIT_VALUE" val="13"/>
  <p:tag name="KSO_WM_UNIT_HIGHLIGHT" val="0"/>
  <p:tag name="KSO_WM_UNIT_COMPATIBLE" val="0"/>
  <p:tag name="KSO_WM_UNIT_DIAGRAM_ISNUMVISUAL" val="0"/>
  <p:tag name="KSO_WM_UNIT_DIAGRAM_ISREFERUNIT" val="0"/>
  <p:tag name="KSO_WM_UNIT_TYPE" val="h_a"/>
  <p:tag name="KSO_WM_UNIT_INDEX" val="2_1"/>
  <p:tag name="KSO_WM_UNIT_ID" val="diagram20201109_1*h_a*2_1"/>
  <p:tag name="KSO_WM_TEMPLATE_CATEGORY" val="diagram"/>
  <p:tag name="KSO_WM_TEMPLATE_INDEX" val="20201109"/>
  <p:tag name="KSO_WM_UNIT_LAYERLEVEL" val="1_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PRESET_TEXT" val="点击输入正文"/>
  <p:tag name="KSO_WM_UNIT_NOCLEAR" val="0"/>
  <p:tag name="KSO_WM_UNIT_SHOW_EDIT_AREA_INDICATION" val="1"/>
  <p:tag name="KSO_WM_UNIT_VALUE" val="108"/>
  <p:tag name="KSO_WM_UNIT_HIGHLIGHT" val="0"/>
  <p:tag name="KSO_WM_UNIT_COMPATIBLE" val="0"/>
  <p:tag name="KSO_WM_UNIT_DIAGRAM_ISNUMVISUAL" val="0"/>
  <p:tag name="KSO_WM_UNIT_DIAGRAM_ISREFERUNIT" val="0"/>
  <p:tag name="KSO_WM_UNIT_TYPE" val="h_f"/>
  <p:tag name="KSO_WM_UNIT_INDEX" val="2_1"/>
  <p:tag name="KSO_WM_UNIT_ID" val="diagram20201109_1*h_f*2_1"/>
  <p:tag name="KSO_WM_TEMPLATE_CATEGORY" val="diagram"/>
  <p:tag name="KSO_WM_TEMPLATE_INDEX" val="20201109"/>
  <p:tag name="KSO_WM_UNIT_LAYERLEVEL" val="1_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2572_1*i*1"/>
  <p:tag name="KSO_WM_TEMPLATE_CATEGORY" val="diagram"/>
  <p:tag name="KSO_WM_TEMPLATE_INDEX" val="20202572"/>
  <p:tag name="KSO_WM_UNIT_LAYERLEVEL" val="1"/>
  <p:tag name="KSO_WM_TAG_VERSION" val="1.0"/>
  <p:tag name="KSO_WM_BEAUTIFY_FLAG" val="#wm#"/>
</p:tagLst>
</file>

<file path=ppt/tags/tag20.xml><?xml version="1.0" encoding="utf-8"?>
<p:tagLst xmlns:a="http://schemas.openxmlformats.org/drawingml/2006/main" xmlns:r="http://schemas.openxmlformats.org/officeDocument/2006/relationships" xmlns:p="http://schemas.openxmlformats.org/presentationml/2006/main">
  <p:tag name="KSO_WM_UNIT_VALUE" val="611*1294"/>
  <p:tag name="KSO_WM_UNIT_HIGHLIGHT" val="0"/>
  <p:tag name="KSO_WM_UNIT_COMPATIBLE" val="0"/>
  <p:tag name="KSO_WM_UNIT_DIAGRAM_ISNUMVISUAL" val="0"/>
  <p:tag name="KSO_WM_UNIT_DIAGRAM_ISREFERUNIT" val="0"/>
  <p:tag name="KSO_WM_UNIT_TYPE" val="h_d"/>
  <p:tag name="KSO_WM_UNIT_INDEX" val="1_1"/>
  <p:tag name="KSO_WM_UNIT_ID" val="diagram20201109_1*h_d*1_1"/>
  <p:tag name="KSO_WM_TEMPLATE_CATEGORY" val="diagram"/>
  <p:tag name="KSO_WM_TEMPLATE_INDEX" val="20201109"/>
  <p:tag name="KSO_WM_UNIT_LAYERLEVEL" val="1_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VALUE" val="610*1294"/>
  <p:tag name="KSO_WM_UNIT_HIGHLIGHT" val="0"/>
  <p:tag name="KSO_WM_UNIT_COMPATIBLE" val="0"/>
  <p:tag name="KSO_WM_UNIT_DIAGRAM_ISNUMVISUAL" val="0"/>
  <p:tag name="KSO_WM_UNIT_DIAGRAM_ISREFERUNIT" val="0"/>
  <p:tag name="KSO_WM_UNIT_TYPE" val="h_d"/>
  <p:tag name="KSO_WM_UNIT_INDEX" val="2_1"/>
  <p:tag name="KSO_WM_UNIT_ID" val="diagram20201109_1*h_d*2_1"/>
  <p:tag name="KSO_WM_TEMPLATE_CATEGORY" val="diagram"/>
  <p:tag name="KSO_WM_TEMPLATE_INDEX" val="20201109"/>
  <p:tag name="KSO_WM_UNIT_LAYERLEVEL" val="1_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071,&quot;width&quot;:11665}"/>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2572_1*i*2"/>
  <p:tag name="KSO_WM_TEMPLATE_CATEGORY" val="diagram"/>
  <p:tag name="KSO_WM_TEMPLATE_INDEX" val="20202572"/>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2572_1*i*3"/>
  <p:tag name="KSO_WM_TEMPLATE_CATEGORY" val="diagram"/>
  <p:tag name="KSO_WM_TEMPLATE_INDEX" val="20202572"/>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2572_1*i*8"/>
  <p:tag name="KSO_WM_TEMPLATE_CATEGORY" val="diagram"/>
  <p:tag name="KSO_WM_TEMPLATE_INDEX" val="20202572"/>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TEXT_PART_ID_V2" val="a-4-1"/>
  <p:tag name="KSO_WM_UNIT_ISCONTENTSTITLE" val="0"/>
  <p:tag name="KSO_WM_UNIT_NOCLEAR" val="0"/>
  <p:tag name="KSO_WM_UNIT_VALUE" val="25"/>
  <p:tag name="KSO_WM_UNIT_HIGHLIGHT" val="0"/>
  <p:tag name="KSO_WM_UNIT_COMPATIBLE" val="0"/>
  <p:tag name="KSO_WM_UNIT_DIAGRAM_ISNUMVISUAL" val="0"/>
  <p:tag name="KSO_WM_UNIT_DIAGRAM_ISREFERUNIT" val="0"/>
  <p:tag name="KSO_WM_UNIT_TYPE" val="a"/>
  <p:tag name="KSO_WM_UNIT_INDEX" val="1"/>
  <p:tag name="KSO_WM_UNIT_ID" val="diagram20202572_1*a*1"/>
  <p:tag name="KSO_WM_TEMPLATE_CATEGORY" val="diagram"/>
  <p:tag name="KSO_WM_TEMPLATE_INDEX" val="20202572"/>
  <p:tag name="KSO_WM_UNIT_LAYERLEVEL" val="1"/>
  <p:tag name="KSO_WM_TAG_VERSION" val="1.0"/>
  <p:tag name="KSO_WM_BEAUTIFY_FLAG" val="#wm#"/>
  <p:tag name="KSO_WM_UNIT_PRESET_TEXT" val="单击此处可添加您的大标题内容"/>
  <p:tag name="KSO_WM_UNIT_ISNUMDGMTITLE" val="0"/>
</p:tagLst>
</file>

<file path=ppt/tags/tag7.xml><?xml version="1.0" encoding="utf-8"?>
<p:tagLst xmlns:a="http://schemas.openxmlformats.org/drawingml/2006/main" xmlns:r="http://schemas.openxmlformats.org/officeDocument/2006/relationships" xmlns:p="http://schemas.openxmlformats.org/presentationml/2006/main">
  <p:tag name="KSO_WM_UNIT_TEXT_PART_ID_V2" val="d-5-1"/>
  <p:tag name="KSO_WM_UNIT_PRESET_TEXT" val="点击此处添加正文，文字是您思想的提炼，请言简意赅的阐述您的观点。&#10;根据需要您可以酌情增减文字，以便观者可以准确的理解您所传达的完整信息。为了最终演示发布的良好效果，请您尽量提炼思想的精髓。&#10;根据需要您可以酌情增减文字，以便观者可以准确的理解您所传达的完整信息。为了最终演示发布的良好效果，请您尽量提炼思想的精髓。"/>
  <p:tag name="KSO_WM_UNIT_NOCLEAR" val="1"/>
  <p:tag name="KSO_WM_UNIT_VALUE" val="147"/>
  <p:tag name="KSO_WM_UNIT_HIGHLIGHT" val="0"/>
  <p:tag name="KSO_WM_UNIT_COMPATIBLE" val="0"/>
  <p:tag name="KSO_WM_UNIT_DIAGRAM_ISNUMVISUAL" val="0"/>
  <p:tag name="KSO_WM_UNIT_DIAGRAM_ISREFERUNIT" val="0"/>
  <p:tag name="KSO_WM_UNIT_TYPE" val="f"/>
  <p:tag name="KSO_WM_UNIT_INDEX" val="2"/>
  <p:tag name="KSO_WM_UNIT_ID" val="diagram20202572_1*f*2"/>
  <p:tag name="KSO_WM_TEMPLATE_CATEGORY" val="diagram"/>
  <p:tag name="KSO_WM_TEMPLATE_INDEX" val="20202572"/>
  <p:tag name="KSO_WM_UNIT_LAYERLEVEL" val="1"/>
  <p:tag name="KSO_WM_TAG_VERSION" val="1.0"/>
  <p:tag name="KSO_WM_BEAUTIFY_FLAG" val="#wm#"/>
  <p:tag name="KSO_WM_UNIT_SUBTYPE" val="a"/>
</p:tagLst>
</file>

<file path=ppt/tags/tag8.xml><?xml version="1.0" encoding="utf-8"?>
<p:tagLst xmlns:a="http://schemas.openxmlformats.org/drawingml/2006/main" xmlns:r="http://schemas.openxmlformats.org/officeDocument/2006/relationships" xmlns:p="http://schemas.openxmlformats.org/presentationml/2006/main">
  <p:tag name="KSO_WM_UNIT_TEXT_PART_ID_V2" val="d-5-1"/>
  <p:tag name="KSO_WM_UNIT_PRESET_TEXT" val="点击此处添加正文，文字是您思想的提炼，请言简意赅的阐述您的观点。&#10;根据需要您可以酌情增减文字，以便观者可以准确的理解您所传达的完整信息。为了最终演示发布的良好效果，请您尽量提炼思想的精髓。&#10;根据需要您可以酌情增减文字，以便观者可以准确的理解您所传达的完整信息。为了最终演示发布的良好效果，请您尽量提炼思想的精髓。"/>
  <p:tag name="KSO_WM_UNIT_NOCLEAR" val="1"/>
  <p:tag name="KSO_WM_UNIT_VALUE" val="147"/>
  <p:tag name="KSO_WM_UNIT_HIGHLIGHT" val="0"/>
  <p:tag name="KSO_WM_UNIT_COMPATIBLE" val="0"/>
  <p:tag name="KSO_WM_UNIT_DIAGRAM_ISNUMVISUAL" val="0"/>
  <p:tag name="KSO_WM_UNIT_DIAGRAM_ISREFERUNIT" val="0"/>
  <p:tag name="KSO_WM_UNIT_TYPE" val="f"/>
  <p:tag name="KSO_WM_UNIT_INDEX" val="1"/>
  <p:tag name="KSO_WM_UNIT_ID" val="diagram20202572_1*f*1"/>
  <p:tag name="KSO_WM_TEMPLATE_CATEGORY" val="diagram"/>
  <p:tag name="KSO_WM_TEMPLATE_INDEX" val="20202572"/>
  <p:tag name="KSO_WM_UNIT_LAYERLEVEL" val="1"/>
  <p:tag name="KSO_WM_TAG_VERSION" val="1.0"/>
  <p:tag name="KSO_WM_BEAUTIFY_FLAG" val="#wm#"/>
  <p:tag name="KSO_WM_UNIT_SUBTYPE" val="a"/>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2572_1*i*4"/>
  <p:tag name="KSO_WM_TEMPLATE_CATEGORY" val="diagram"/>
  <p:tag name="KSO_WM_TEMPLATE_INDEX" val="2020257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自定义 639">
      <a:dk1>
        <a:srgbClr val="000000"/>
      </a:dk1>
      <a:lt1>
        <a:srgbClr val="FFFFFF"/>
      </a:lt1>
      <a:dk2>
        <a:srgbClr val="44546A"/>
      </a:dk2>
      <a:lt2>
        <a:srgbClr val="E7E6E6"/>
      </a:lt2>
      <a:accent1>
        <a:srgbClr val="2E6EDA"/>
      </a:accent1>
      <a:accent2>
        <a:srgbClr val="2E6EDA"/>
      </a:accent2>
      <a:accent3>
        <a:srgbClr val="2E6EDA"/>
      </a:accent3>
      <a:accent4>
        <a:srgbClr val="2E6EDA"/>
      </a:accent4>
      <a:accent5>
        <a:srgbClr val="2E6EDA"/>
      </a:accent5>
      <a:accent6>
        <a:srgbClr val="2E6EDA"/>
      </a:accent6>
      <a:hlink>
        <a:srgbClr val="2E6EDA"/>
      </a:hlink>
      <a:folHlink>
        <a:srgbClr val="2E6EDA"/>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TotalTime>
  <Words>823</Words>
  <Application>Microsoft Office PowerPoint</Application>
  <PresentationFormat>宽屏</PresentationFormat>
  <Paragraphs>132</Paragraphs>
  <Slides>25</Slides>
  <Notes>0</Notes>
  <HiddenSlides>1</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25</vt:i4>
      </vt:variant>
    </vt:vector>
  </HeadingPairs>
  <TitlesOfParts>
    <vt:vector size="41" baseType="lpstr">
      <vt:lpstr>STHeiti Light</vt:lpstr>
      <vt:lpstr>等线</vt:lpstr>
      <vt:lpstr>等线</vt:lpstr>
      <vt:lpstr>DengXian Light</vt:lpstr>
      <vt:lpstr>黑体</vt:lpstr>
      <vt:lpstr>华文细黑</vt:lpstr>
      <vt:lpstr>思源黑体 CN Regular</vt:lpstr>
      <vt:lpstr>微软雅黑</vt:lpstr>
      <vt:lpstr>微软雅黑 Light</vt:lpstr>
      <vt:lpstr>Arial</vt:lpstr>
      <vt:lpstr>Calibri</vt:lpstr>
      <vt:lpstr>Impact</vt:lpstr>
      <vt:lpstr>Times New Roman</vt:lpstr>
      <vt:lpstr>Wingdings</vt:lpstr>
      <vt:lpstr>Office 主题</vt:lpstr>
      <vt:lpstr>CorelDRAW</vt:lpstr>
      <vt:lpstr>SHIERYINYUAN LIBRARY 十二因缘图书馆 软件需求说明书</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ms202</cp:lastModifiedBy>
  <cp:revision>27</cp:revision>
  <dcterms:created xsi:type="dcterms:W3CDTF">2018-10-14T01:20:00Z</dcterms:created>
  <dcterms:modified xsi:type="dcterms:W3CDTF">2021-10-27T05:33:38Z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2052-11.1.0.11045</vt:lpwstr>
  </property>
  <property fmtid="{D5CDD505-2E9C-101B-9397-08002B2CF9AE}" pid="3" name="KSOTemplateUUID">
    <vt:lpwstr>v1.0_mb_Gdvraxzz9qrO0sLzs9nxLA==</vt:lpwstr>
  </property>
  <property fmtid="{D5CDD505-2E9C-101B-9397-08002B2CF9AE}" pid="4" name="ICV">
    <vt:lpwstr>888DE705ECF148CE84D4877CFEB2E284</vt:lpwstr>
  </property>
</Properties>
</file>

<file path=docProps/thumbnail.jpeg>
</file>